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1.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Lst>
  <p:notesMasterIdLst>
    <p:notesMasterId r:id="rId87"/>
  </p:notesMasterIdLst>
  <p:sldIdLst>
    <p:sldId id="256" r:id="rId6"/>
    <p:sldId id="4530" r:id="rId7"/>
    <p:sldId id="4517" r:id="rId8"/>
    <p:sldId id="4520" r:id="rId9"/>
    <p:sldId id="4515" r:id="rId10"/>
    <p:sldId id="4534" r:id="rId11"/>
    <p:sldId id="4536" r:id="rId12"/>
    <p:sldId id="4539" r:id="rId13"/>
    <p:sldId id="4527" r:id="rId14"/>
    <p:sldId id="4532" r:id="rId15"/>
    <p:sldId id="4556" r:id="rId16"/>
    <p:sldId id="4557" r:id="rId17"/>
    <p:sldId id="4558" r:id="rId18"/>
    <p:sldId id="4559" r:id="rId19"/>
    <p:sldId id="4542" r:id="rId20"/>
    <p:sldId id="4562" r:id="rId21"/>
    <p:sldId id="4537" r:id="rId22"/>
    <p:sldId id="4560" r:id="rId23"/>
    <p:sldId id="4540" r:id="rId24"/>
    <p:sldId id="4573" r:id="rId25"/>
    <p:sldId id="4563" r:id="rId26"/>
    <p:sldId id="4567" r:id="rId27"/>
    <p:sldId id="4568" r:id="rId28"/>
    <p:sldId id="4566" r:id="rId29"/>
    <p:sldId id="4564" r:id="rId30"/>
    <p:sldId id="4554" r:id="rId31"/>
    <p:sldId id="4555" r:id="rId32"/>
    <p:sldId id="4565" r:id="rId33"/>
    <p:sldId id="4569" r:id="rId34"/>
    <p:sldId id="4570" r:id="rId35"/>
    <p:sldId id="4571" r:id="rId36"/>
    <p:sldId id="4572" r:id="rId37"/>
    <p:sldId id="4574" r:id="rId38"/>
    <p:sldId id="4575" r:id="rId39"/>
    <p:sldId id="4620" r:id="rId40"/>
    <p:sldId id="4576" r:id="rId41"/>
    <p:sldId id="4578" r:id="rId42"/>
    <p:sldId id="4577" r:id="rId43"/>
    <p:sldId id="4543" r:id="rId44"/>
    <p:sldId id="4544" r:id="rId45"/>
    <p:sldId id="4545" r:id="rId46"/>
    <p:sldId id="4552" r:id="rId47"/>
    <p:sldId id="4551" r:id="rId48"/>
    <p:sldId id="4579" r:id="rId49"/>
    <p:sldId id="4580" r:id="rId50"/>
    <p:sldId id="4523" r:id="rId51"/>
    <p:sldId id="4533" r:id="rId52"/>
    <p:sldId id="4581" r:id="rId53"/>
    <p:sldId id="4526" r:id="rId54"/>
    <p:sldId id="4548" r:id="rId55"/>
    <p:sldId id="4586" r:id="rId56"/>
    <p:sldId id="4588" r:id="rId57"/>
    <p:sldId id="4589" r:id="rId58"/>
    <p:sldId id="4590" r:id="rId59"/>
    <p:sldId id="4591" r:id="rId60"/>
    <p:sldId id="4592" r:id="rId61"/>
    <p:sldId id="4593" r:id="rId62"/>
    <p:sldId id="4594" r:id="rId63"/>
    <p:sldId id="4595" r:id="rId64"/>
    <p:sldId id="4553" r:id="rId65"/>
    <p:sldId id="4596" r:id="rId66"/>
    <p:sldId id="4597" r:id="rId67"/>
    <p:sldId id="4598" r:id="rId68"/>
    <p:sldId id="4599" r:id="rId69"/>
    <p:sldId id="4561" r:id="rId70"/>
    <p:sldId id="354" r:id="rId71"/>
    <p:sldId id="4600" r:id="rId72"/>
    <p:sldId id="4602" r:id="rId73"/>
    <p:sldId id="4603" r:id="rId74"/>
    <p:sldId id="4604" r:id="rId75"/>
    <p:sldId id="4608" r:id="rId76"/>
    <p:sldId id="4609" r:id="rId77"/>
    <p:sldId id="4610" r:id="rId78"/>
    <p:sldId id="4611" r:id="rId79"/>
    <p:sldId id="4612" r:id="rId80"/>
    <p:sldId id="4613" r:id="rId81"/>
    <p:sldId id="4614" r:id="rId82"/>
    <p:sldId id="4615" r:id="rId83"/>
    <p:sldId id="4616" r:id="rId84"/>
    <p:sldId id="4617" r:id="rId85"/>
    <p:sldId id="4619" r:id="rId86"/>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7FD40F15-4E9F-484C-92FF-8D4E0BFC0BA0}">
          <p14:sldIdLst>
            <p14:sldId id="256"/>
            <p14:sldId id="4530"/>
            <p14:sldId id="4517"/>
            <p14:sldId id="4520"/>
            <p14:sldId id="4515"/>
            <p14:sldId id="4534"/>
            <p14:sldId id="4536"/>
            <p14:sldId id="4539"/>
            <p14:sldId id="4527"/>
            <p14:sldId id="4532"/>
            <p14:sldId id="4556"/>
            <p14:sldId id="4557"/>
            <p14:sldId id="4558"/>
            <p14:sldId id="4559"/>
            <p14:sldId id="4542"/>
            <p14:sldId id="4562"/>
            <p14:sldId id="4537"/>
            <p14:sldId id="4560"/>
            <p14:sldId id="4540"/>
            <p14:sldId id="4573"/>
            <p14:sldId id="4563"/>
            <p14:sldId id="4567"/>
            <p14:sldId id="4568"/>
            <p14:sldId id="4566"/>
            <p14:sldId id="4564"/>
            <p14:sldId id="4554"/>
            <p14:sldId id="4555"/>
            <p14:sldId id="4565"/>
            <p14:sldId id="4569"/>
            <p14:sldId id="4570"/>
            <p14:sldId id="4571"/>
            <p14:sldId id="4572"/>
            <p14:sldId id="4574"/>
            <p14:sldId id="4575"/>
            <p14:sldId id="4620"/>
            <p14:sldId id="4576"/>
            <p14:sldId id="4578"/>
            <p14:sldId id="4577"/>
            <p14:sldId id="4543"/>
            <p14:sldId id="4544"/>
            <p14:sldId id="4545"/>
            <p14:sldId id="4552"/>
            <p14:sldId id="4551"/>
            <p14:sldId id="4579"/>
            <p14:sldId id="4580"/>
            <p14:sldId id="4523"/>
            <p14:sldId id="4533"/>
            <p14:sldId id="4581"/>
            <p14:sldId id="4526"/>
            <p14:sldId id="4548"/>
          </p14:sldIdLst>
        </p14:section>
        <p14:section name="Standaardsectie" id="{4FADAAF8-9893-4B27-A317-E3247BC40CB9}">
          <p14:sldIdLst>
            <p14:sldId id="4586"/>
            <p14:sldId id="4588"/>
            <p14:sldId id="4589"/>
            <p14:sldId id="4590"/>
            <p14:sldId id="4591"/>
            <p14:sldId id="4592"/>
            <p14:sldId id="4593"/>
            <p14:sldId id="4594"/>
            <p14:sldId id="4595"/>
            <p14:sldId id="4553"/>
            <p14:sldId id="4596"/>
            <p14:sldId id="4597"/>
            <p14:sldId id="4598"/>
            <p14:sldId id="4599"/>
            <p14:sldId id="4561"/>
            <p14:sldId id="354"/>
            <p14:sldId id="4600"/>
            <p14:sldId id="4602"/>
            <p14:sldId id="4603"/>
            <p14:sldId id="4604"/>
            <p14:sldId id="4608"/>
            <p14:sldId id="4609"/>
            <p14:sldId id="4610"/>
            <p14:sldId id="4611"/>
            <p14:sldId id="4612"/>
            <p14:sldId id="4613"/>
            <p14:sldId id="4614"/>
            <p14:sldId id="4615"/>
            <p14:sldId id="4616"/>
            <p14:sldId id="4617"/>
            <p14:sldId id="461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F16"/>
    <a:srgbClr val="13304C"/>
    <a:srgbClr val="6899AE"/>
    <a:srgbClr val="ED792A"/>
    <a:srgbClr val="EE7E32"/>
    <a:srgbClr val="000000"/>
    <a:srgbClr val="FDC900"/>
    <a:srgbClr val="71AE47"/>
    <a:srgbClr val="4570B6"/>
    <a:srgbClr val="2864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F83F64-A469-4523-AAFD-372D8385AF5D}" v="807" dt="2023-12-27T17:48:15.96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7CE84F3-28C3-443E-9E96-99CF82512B78}" styleName="Stijl, donker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81501" autoAdjust="0"/>
  </p:normalViewPr>
  <p:slideViewPr>
    <p:cSldViewPr snapToGrid="0">
      <p:cViewPr varScale="1">
        <p:scale>
          <a:sx n="53" d="100"/>
          <a:sy n="53" d="100"/>
        </p:scale>
        <p:origin x="1032"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theme" Target="theme/theme1.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1AE2C6-C175-4111-BD69-441E1051921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nl-BE"/>
        </a:p>
      </dgm:t>
    </dgm:pt>
    <dgm:pt modelId="{63E3BFBF-FCC8-455A-9FCE-305C14F03C00}">
      <dgm:prSet phldrT="[Tekst]" custT="1"/>
      <dgm:spPr/>
      <dgm:t>
        <a:bodyPr/>
        <a:lstStyle/>
        <a:p>
          <a:r>
            <a:rPr lang="nl-NL" sz="2400" dirty="0"/>
            <a:t>directief</a:t>
          </a:r>
          <a:endParaRPr lang="nl-BE" sz="2400" dirty="0"/>
        </a:p>
      </dgm:t>
    </dgm:pt>
    <dgm:pt modelId="{204E50CF-1D9F-42EF-98ED-EB9C490ACB39}" type="parTrans" cxnId="{FEB5FF4A-5DF5-490D-883C-8C5A7E837352}">
      <dgm:prSet/>
      <dgm:spPr/>
      <dgm:t>
        <a:bodyPr/>
        <a:lstStyle/>
        <a:p>
          <a:endParaRPr lang="nl-BE"/>
        </a:p>
      </dgm:t>
    </dgm:pt>
    <dgm:pt modelId="{61CCD12F-647A-40D2-9F46-014C3842A52F}" type="sibTrans" cxnId="{FEB5FF4A-5DF5-490D-883C-8C5A7E837352}">
      <dgm:prSet/>
      <dgm:spPr/>
      <dgm:t>
        <a:bodyPr/>
        <a:lstStyle/>
        <a:p>
          <a:endParaRPr lang="nl-BE"/>
        </a:p>
      </dgm:t>
    </dgm:pt>
    <dgm:pt modelId="{CAB57A4C-8CF4-4AC7-9727-AE60D839C136}">
      <dgm:prSet phldrT="[Tekst]" custT="1"/>
      <dgm:spPr/>
      <dgm:t>
        <a:bodyPr/>
        <a:lstStyle/>
        <a:p>
          <a:r>
            <a:rPr lang="nl-NL" sz="2400" dirty="0"/>
            <a:t>coachend</a:t>
          </a:r>
          <a:endParaRPr lang="nl-BE" sz="2400" dirty="0"/>
        </a:p>
      </dgm:t>
    </dgm:pt>
    <dgm:pt modelId="{498159F6-6C0C-4617-A38B-6EB6473C4C3A}" type="parTrans" cxnId="{515D5549-E4A3-4DD0-9B22-811352382E88}">
      <dgm:prSet/>
      <dgm:spPr/>
      <dgm:t>
        <a:bodyPr/>
        <a:lstStyle/>
        <a:p>
          <a:endParaRPr lang="nl-BE"/>
        </a:p>
      </dgm:t>
    </dgm:pt>
    <dgm:pt modelId="{CBFC2FAB-EE97-4EFB-9ED7-73184EEA5681}" type="sibTrans" cxnId="{515D5549-E4A3-4DD0-9B22-811352382E88}">
      <dgm:prSet/>
      <dgm:spPr/>
      <dgm:t>
        <a:bodyPr/>
        <a:lstStyle/>
        <a:p>
          <a:endParaRPr lang="nl-BE"/>
        </a:p>
      </dgm:t>
    </dgm:pt>
    <dgm:pt modelId="{27C726A0-CBC4-4648-B0A9-CA680EBCCB6F}">
      <dgm:prSet phldrT="[Tekst]" custT="1"/>
      <dgm:spPr/>
      <dgm:t>
        <a:bodyPr/>
        <a:lstStyle/>
        <a:p>
          <a:r>
            <a:rPr lang="nl-NL" sz="2400" dirty="0" err="1"/>
            <a:t>transformatief</a:t>
          </a:r>
          <a:endParaRPr lang="nl-BE" sz="2400" dirty="0"/>
        </a:p>
      </dgm:t>
    </dgm:pt>
    <dgm:pt modelId="{2E95767C-E6BD-4AA1-BA07-8032D335D4A8}" type="parTrans" cxnId="{7C24DD00-7015-4A21-80D5-587F7C9E4ED9}">
      <dgm:prSet/>
      <dgm:spPr/>
      <dgm:t>
        <a:bodyPr/>
        <a:lstStyle/>
        <a:p>
          <a:endParaRPr lang="nl-BE"/>
        </a:p>
      </dgm:t>
    </dgm:pt>
    <dgm:pt modelId="{11799BBF-F164-4538-83FB-37312AF616EE}" type="sibTrans" cxnId="{7C24DD00-7015-4A21-80D5-587F7C9E4ED9}">
      <dgm:prSet/>
      <dgm:spPr/>
      <dgm:t>
        <a:bodyPr/>
        <a:lstStyle/>
        <a:p>
          <a:endParaRPr lang="nl-BE"/>
        </a:p>
      </dgm:t>
    </dgm:pt>
    <dgm:pt modelId="{1ADBDB99-945B-4978-A7E5-825783247074}">
      <dgm:prSet custT="1"/>
      <dgm:spPr/>
      <dgm:t>
        <a:bodyPr/>
        <a:lstStyle/>
        <a:p>
          <a:r>
            <a:rPr lang="nl-NL" sz="2400" dirty="0"/>
            <a:t>…</a:t>
          </a:r>
          <a:endParaRPr lang="nl-BE" sz="2400" dirty="0"/>
        </a:p>
      </dgm:t>
    </dgm:pt>
    <dgm:pt modelId="{CBBC4688-F595-421F-A370-CDECB8F44976}" type="parTrans" cxnId="{8BB774D3-3B4C-4E4D-AF0F-70AD5625AEA9}">
      <dgm:prSet/>
      <dgm:spPr/>
      <dgm:t>
        <a:bodyPr/>
        <a:lstStyle/>
        <a:p>
          <a:endParaRPr lang="nl-BE"/>
        </a:p>
      </dgm:t>
    </dgm:pt>
    <dgm:pt modelId="{DFA6067A-6D11-4F79-B29F-8B021081113D}" type="sibTrans" cxnId="{8BB774D3-3B4C-4E4D-AF0F-70AD5625AEA9}">
      <dgm:prSet/>
      <dgm:spPr/>
      <dgm:t>
        <a:bodyPr/>
        <a:lstStyle/>
        <a:p>
          <a:endParaRPr lang="nl-BE"/>
        </a:p>
      </dgm:t>
    </dgm:pt>
    <dgm:pt modelId="{3E3805B5-DDDA-40C5-9999-A34C60B27924}" type="pres">
      <dgm:prSet presAssocID="{5D1AE2C6-C175-4111-BD69-441E10519218}" presName="linear" presStyleCnt="0">
        <dgm:presLayoutVars>
          <dgm:dir/>
          <dgm:animLvl val="lvl"/>
          <dgm:resizeHandles val="exact"/>
        </dgm:presLayoutVars>
      </dgm:prSet>
      <dgm:spPr/>
    </dgm:pt>
    <dgm:pt modelId="{7E833AFF-84D9-42D1-A453-244384854176}" type="pres">
      <dgm:prSet presAssocID="{63E3BFBF-FCC8-455A-9FCE-305C14F03C00}" presName="parentLin" presStyleCnt="0"/>
      <dgm:spPr/>
    </dgm:pt>
    <dgm:pt modelId="{9D27B9BE-A8D4-4F9E-82A4-ECFA355B1FF9}" type="pres">
      <dgm:prSet presAssocID="{63E3BFBF-FCC8-455A-9FCE-305C14F03C00}" presName="parentLeftMargin" presStyleLbl="node1" presStyleIdx="0" presStyleCnt="4"/>
      <dgm:spPr/>
    </dgm:pt>
    <dgm:pt modelId="{FEA33B31-EF12-421A-B08D-0A1EA62AF3B7}" type="pres">
      <dgm:prSet presAssocID="{63E3BFBF-FCC8-455A-9FCE-305C14F03C00}" presName="parentText" presStyleLbl="node1" presStyleIdx="0" presStyleCnt="4">
        <dgm:presLayoutVars>
          <dgm:chMax val="0"/>
          <dgm:bulletEnabled val="1"/>
        </dgm:presLayoutVars>
      </dgm:prSet>
      <dgm:spPr/>
    </dgm:pt>
    <dgm:pt modelId="{6FB4B90A-34BC-454E-B580-992F2705A80D}" type="pres">
      <dgm:prSet presAssocID="{63E3BFBF-FCC8-455A-9FCE-305C14F03C00}" presName="negativeSpace" presStyleCnt="0"/>
      <dgm:spPr/>
    </dgm:pt>
    <dgm:pt modelId="{71E3AFD5-DAA3-41E9-9211-1464269ED2B3}" type="pres">
      <dgm:prSet presAssocID="{63E3BFBF-FCC8-455A-9FCE-305C14F03C00}" presName="childText" presStyleLbl="conFgAcc1" presStyleIdx="0" presStyleCnt="4" custLinFactY="-13521" custLinFactNeighborX="-16932" custLinFactNeighborY="-100000">
        <dgm:presLayoutVars>
          <dgm:bulletEnabled val="1"/>
        </dgm:presLayoutVars>
      </dgm:prSet>
      <dgm:spPr/>
    </dgm:pt>
    <dgm:pt modelId="{2F95469B-82C5-4DD1-B2D3-BF859F0550CA}" type="pres">
      <dgm:prSet presAssocID="{61CCD12F-647A-40D2-9F46-014C3842A52F}" presName="spaceBetweenRectangles" presStyleCnt="0"/>
      <dgm:spPr/>
    </dgm:pt>
    <dgm:pt modelId="{0D93C50D-960B-46C8-A3DD-D5C43AAA71DF}" type="pres">
      <dgm:prSet presAssocID="{CAB57A4C-8CF4-4AC7-9727-AE60D839C136}" presName="parentLin" presStyleCnt="0"/>
      <dgm:spPr/>
    </dgm:pt>
    <dgm:pt modelId="{66BADD33-295D-4E61-A671-575986DD6E05}" type="pres">
      <dgm:prSet presAssocID="{CAB57A4C-8CF4-4AC7-9727-AE60D839C136}" presName="parentLeftMargin" presStyleLbl="node1" presStyleIdx="0" presStyleCnt="4"/>
      <dgm:spPr/>
    </dgm:pt>
    <dgm:pt modelId="{46BC5A30-8B96-4D33-9680-149DC386463E}" type="pres">
      <dgm:prSet presAssocID="{CAB57A4C-8CF4-4AC7-9727-AE60D839C136}" presName="parentText" presStyleLbl="node1" presStyleIdx="1" presStyleCnt="4">
        <dgm:presLayoutVars>
          <dgm:chMax val="0"/>
          <dgm:bulletEnabled val="1"/>
        </dgm:presLayoutVars>
      </dgm:prSet>
      <dgm:spPr/>
    </dgm:pt>
    <dgm:pt modelId="{CE909EBD-FEAB-41CA-8D9C-7E79E1C9144D}" type="pres">
      <dgm:prSet presAssocID="{CAB57A4C-8CF4-4AC7-9727-AE60D839C136}" presName="negativeSpace" presStyleCnt="0"/>
      <dgm:spPr/>
    </dgm:pt>
    <dgm:pt modelId="{A8A99957-2534-4989-8A98-D19905749089}" type="pres">
      <dgm:prSet presAssocID="{CAB57A4C-8CF4-4AC7-9727-AE60D839C136}" presName="childText" presStyleLbl="conFgAcc1" presStyleIdx="1" presStyleCnt="4" custLinFactNeighborX="-1008" custLinFactNeighborY="-44342">
        <dgm:presLayoutVars>
          <dgm:bulletEnabled val="1"/>
        </dgm:presLayoutVars>
      </dgm:prSet>
      <dgm:spPr/>
    </dgm:pt>
    <dgm:pt modelId="{F17EE9C9-A590-4481-BB4B-CBC8AC7809AA}" type="pres">
      <dgm:prSet presAssocID="{CBFC2FAB-EE97-4EFB-9ED7-73184EEA5681}" presName="spaceBetweenRectangles" presStyleCnt="0"/>
      <dgm:spPr/>
    </dgm:pt>
    <dgm:pt modelId="{70259A3D-A70E-4815-B2B6-02409C7A30AA}" type="pres">
      <dgm:prSet presAssocID="{27C726A0-CBC4-4648-B0A9-CA680EBCCB6F}" presName="parentLin" presStyleCnt="0"/>
      <dgm:spPr/>
    </dgm:pt>
    <dgm:pt modelId="{822A060A-BF3D-4660-9389-7183E0F725A8}" type="pres">
      <dgm:prSet presAssocID="{27C726A0-CBC4-4648-B0A9-CA680EBCCB6F}" presName="parentLeftMargin" presStyleLbl="node1" presStyleIdx="1" presStyleCnt="4"/>
      <dgm:spPr/>
    </dgm:pt>
    <dgm:pt modelId="{EF5643A1-05F9-4E75-91FD-38B06DFBC9CE}" type="pres">
      <dgm:prSet presAssocID="{27C726A0-CBC4-4648-B0A9-CA680EBCCB6F}" presName="parentText" presStyleLbl="node1" presStyleIdx="2" presStyleCnt="4">
        <dgm:presLayoutVars>
          <dgm:chMax val="0"/>
          <dgm:bulletEnabled val="1"/>
        </dgm:presLayoutVars>
      </dgm:prSet>
      <dgm:spPr/>
    </dgm:pt>
    <dgm:pt modelId="{F9149B0C-E3B3-4B95-81E3-F6936C7DE669}" type="pres">
      <dgm:prSet presAssocID="{27C726A0-CBC4-4648-B0A9-CA680EBCCB6F}" presName="negativeSpace" presStyleCnt="0"/>
      <dgm:spPr/>
    </dgm:pt>
    <dgm:pt modelId="{F96E792F-9EE5-403F-845E-9FDC4C1BF1F0}" type="pres">
      <dgm:prSet presAssocID="{27C726A0-CBC4-4648-B0A9-CA680EBCCB6F}" presName="childText" presStyleLbl="conFgAcc1" presStyleIdx="2" presStyleCnt="4">
        <dgm:presLayoutVars>
          <dgm:bulletEnabled val="1"/>
        </dgm:presLayoutVars>
      </dgm:prSet>
      <dgm:spPr/>
    </dgm:pt>
    <dgm:pt modelId="{49DBE515-3F24-4994-B9D6-D8C2E946740C}" type="pres">
      <dgm:prSet presAssocID="{11799BBF-F164-4538-83FB-37312AF616EE}" presName="spaceBetweenRectangles" presStyleCnt="0"/>
      <dgm:spPr/>
    </dgm:pt>
    <dgm:pt modelId="{88754D6D-7968-428E-A6C0-BE89391D6046}" type="pres">
      <dgm:prSet presAssocID="{1ADBDB99-945B-4978-A7E5-825783247074}" presName="parentLin" presStyleCnt="0"/>
      <dgm:spPr/>
    </dgm:pt>
    <dgm:pt modelId="{EE59A683-CB46-46E5-AD9F-980FF02ADE7E}" type="pres">
      <dgm:prSet presAssocID="{1ADBDB99-945B-4978-A7E5-825783247074}" presName="parentLeftMargin" presStyleLbl="node1" presStyleIdx="2" presStyleCnt="4"/>
      <dgm:spPr/>
    </dgm:pt>
    <dgm:pt modelId="{AFE4B975-7131-411B-B0CD-12B0B9E9E5C2}" type="pres">
      <dgm:prSet presAssocID="{1ADBDB99-945B-4978-A7E5-825783247074}" presName="parentText" presStyleLbl="node1" presStyleIdx="3" presStyleCnt="4">
        <dgm:presLayoutVars>
          <dgm:chMax val="0"/>
          <dgm:bulletEnabled val="1"/>
        </dgm:presLayoutVars>
      </dgm:prSet>
      <dgm:spPr/>
    </dgm:pt>
    <dgm:pt modelId="{3BB164B5-6B95-4B07-B372-DD0852515905}" type="pres">
      <dgm:prSet presAssocID="{1ADBDB99-945B-4978-A7E5-825783247074}" presName="negativeSpace" presStyleCnt="0"/>
      <dgm:spPr/>
    </dgm:pt>
    <dgm:pt modelId="{6B288CC1-F22C-4CBA-BC46-5BF3EB741CAA}" type="pres">
      <dgm:prSet presAssocID="{1ADBDB99-945B-4978-A7E5-825783247074}" presName="childText" presStyleLbl="conFgAcc1" presStyleIdx="3" presStyleCnt="4" custLinFactNeighborX="-3907" custLinFactNeighborY="63902">
        <dgm:presLayoutVars>
          <dgm:bulletEnabled val="1"/>
        </dgm:presLayoutVars>
      </dgm:prSet>
      <dgm:spPr/>
    </dgm:pt>
  </dgm:ptLst>
  <dgm:cxnLst>
    <dgm:cxn modelId="{7C24DD00-7015-4A21-80D5-587F7C9E4ED9}" srcId="{5D1AE2C6-C175-4111-BD69-441E10519218}" destId="{27C726A0-CBC4-4648-B0A9-CA680EBCCB6F}" srcOrd="2" destOrd="0" parTransId="{2E95767C-E6BD-4AA1-BA07-8032D335D4A8}" sibTransId="{11799BBF-F164-4538-83FB-37312AF616EE}"/>
    <dgm:cxn modelId="{EF8A0E10-AF96-407E-A050-C16996D35C5A}" type="presOf" srcId="{1ADBDB99-945B-4978-A7E5-825783247074}" destId="{AFE4B975-7131-411B-B0CD-12B0B9E9E5C2}" srcOrd="1" destOrd="0" presId="urn:microsoft.com/office/officeart/2005/8/layout/list1"/>
    <dgm:cxn modelId="{86165E36-0D9D-4716-BFD3-FBDF4D161290}" type="presOf" srcId="{CAB57A4C-8CF4-4AC7-9727-AE60D839C136}" destId="{46BC5A30-8B96-4D33-9680-149DC386463E}" srcOrd="1" destOrd="0" presId="urn:microsoft.com/office/officeart/2005/8/layout/list1"/>
    <dgm:cxn modelId="{5E9E4E43-15C1-4E31-98AF-00B18C607777}" type="presOf" srcId="{27C726A0-CBC4-4648-B0A9-CA680EBCCB6F}" destId="{822A060A-BF3D-4660-9389-7183E0F725A8}" srcOrd="0" destOrd="0" presId="urn:microsoft.com/office/officeart/2005/8/layout/list1"/>
    <dgm:cxn modelId="{515D5549-E4A3-4DD0-9B22-811352382E88}" srcId="{5D1AE2C6-C175-4111-BD69-441E10519218}" destId="{CAB57A4C-8CF4-4AC7-9727-AE60D839C136}" srcOrd="1" destOrd="0" parTransId="{498159F6-6C0C-4617-A38B-6EB6473C4C3A}" sibTransId="{CBFC2FAB-EE97-4EFB-9ED7-73184EEA5681}"/>
    <dgm:cxn modelId="{FEB5FF4A-5DF5-490D-883C-8C5A7E837352}" srcId="{5D1AE2C6-C175-4111-BD69-441E10519218}" destId="{63E3BFBF-FCC8-455A-9FCE-305C14F03C00}" srcOrd="0" destOrd="0" parTransId="{204E50CF-1D9F-42EF-98ED-EB9C490ACB39}" sibTransId="{61CCD12F-647A-40D2-9F46-014C3842A52F}"/>
    <dgm:cxn modelId="{B9A13775-BED9-44FE-B214-B7C09A94C37B}" type="presOf" srcId="{27C726A0-CBC4-4648-B0A9-CA680EBCCB6F}" destId="{EF5643A1-05F9-4E75-91FD-38B06DFBC9CE}" srcOrd="1" destOrd="0" presId="urn:microsoft.com/office/officeart/2005/8/layout/list1"/>
    <dgm:cxn modelId="{D6E5B455-20BE-4FF6-ACA8-EFCAEF637405}" type="presOf" srcId="{CAB57A4C-8CF4-4AC7-9727-AE60D839C136}" destId="{66BADD33-295D-4E61-A671-575986DD6E05}" srcOrd="0" destOrd="0" presId="urn:microsoft.com/office/officeart/2005/8/layout/list1"/>
    <dgm:cxn modelId="{CF138D84-96FD-4307-9996-7A0FC24EE84F}" type="presOf" srcId="{63E3BFBF-FCC8-455A-9FCE-305C14F03C00}" destId="{9D27B9BE-A8D4-4F9E-82A4-ECFA355B1FF9}" srcOrd="0" destOrd="0" presId="urn:microsoft.com/office/officeart/2005/8/layout/list1"/>
    <dgm:cxn modelId="{0CDF0786-5EDE-4470-87A4-B59D81A11EA5}" type="presOf" srcId="{5D1AE2C6-C175-4111-BD69-441E10519218}" destId="{3E3805B5-DDDA-40C5-9999-A34C60B27924}" srcOrd="0" destOrd="0" presId="urn:microsoft.com/office/officeart/2005/8/layout/list1"/>
    <dgm:cxn modelId="{0D224AB8-3916-4D78-AC10-DBBAEE8762FB}" type="presOf" srcId="{1ADBDB99-945B-4978-A7E5-825783247074}" destId="{EE59A683-CB46-46E5-AD9F-980FF02ADE7E}" srcOrd="0" destOrd="0" presId="urn:microsoft.com/office/officeart/2005/8/layout/list1"/>
    <dgm:cxn modelId="{8BB774D3-3B4C-4E4D-AF0F-70AD5625AEA9}" srcId="{5D1AE2C6-C175-4111-BD69-441E10519218}" destId="{1ADBDB99-945B-4978-A7E5-825783247074}" srcOrd="3" destOrd="0" parTransId="{CBBC4688-F595-421F-A370-CDECB8F44976}" sibTransId="{DFA6067A-6D11-4F79-B29F-8B021081113D}"/>
    <dgm:cxn modelId="{022CDCFF-C43C-4CDB-86E0-ABC3EBA8C6E1}" type="presOf" srcId="{63E3BFBF-FCC8-455A-9FCE-305C14F03C00}" destId="{FEA33B31-EF12-421A-B08D-0A1EA62AF3B7}" srcOrd="1" destOrd="0" presId="urn:microsoft.com/office/officeart/2005/8/layout/list1"/>
    <dgm:cxn modelId="{7CCE4FA7-904F-4981-8F0A-FDB65AF820A8}" type="presParOf" srcId="{3E3805B5-DDDA-40C5-9999-A34C60B27924}" destId="{7E833AFF-84D9-42D1-A453-244384854176}" srcOrd="0" destOrd="0" presId="urn:microsoft.com/office/officeart/2005/8/layout/list1"/>
    <dgm:cxn modelId="{0151C71B-F788-4240-9B36-B93ADA288A7C}" type="presParOf" srcId="{7E833AFF-84D9-42D1-A453-244384854176}" destId="{9D27B9BE-A8D4-4F9E-82A4-ECFA355B1FF9}" srcOrd="0" destOrd="0" presId="urn:microsoft.com/office/officeart/2005/8/layout/list1"/>
    <dgm:cxn modelId="{1F5D6583-F611-4914-BE77-D3996F55816F}" type="presParOf" srcId="{7E833AFF-84D9-42D1-A453-244384854176}" destId="{FEA33B31-EF12-421A-B08D-0A1EA62AF3B7}" srcOrd="1" destOrd="0" presId="urn:microsoft.com/office/officeart/2005/8/layout/list1"/>
    <dgm:cxn modelId="{E41D303A-FDF8-4F1F-A062-441857888374}" type="presParOf" srcId="{3E3805B5-DDDA-40C5-9999-A34C60B27924}" destId="{6FB4B90A-34BC-454E-B580-992F2705A80D}" srcOrd="1" destOrd="0" presId="urn:microsoft.com/office/officeart/2005/8/layout/list1"/>
    <dgm:cxn modelId="{72E0EE09-4158-4DF5-9286-B02F91D65466}" type="presParOf" srcId="{3E3805B5-DDDA-40C5-9999-A34C60B27924}" destId="{71E3AFD5-DAA3-41E9-9211-1464269ED2B3}" srcOrd="2" destOrd="0" presId="urn:microsoft.com/office/officeart/2005/8/layout/list1"/>
    <dgm:cxn modelId="{6E61A2E0-8556-4113-823E-54BC79D7BA82}" type="presParOf" srcId="{3E3805B5-DDDA-40C5-9999-A34C60B27924}" destId="{2F95469B-82C5-4DD1-B2D3-BF859F0550CA}" srcOrd="3" destOrd="0" presId="urn:microsoft.com/office/officeart/2005/8/layout/list1"/>
    <dgm:cxn modelId="{69B2D2CF-548D-411F-BE25-475741ED1100}" type="presParOf" srcId="{3E3805B5-DDDA-40C5-9999-A34C60B27924}" destId="{0D93C50D-960B-46C8-A3DD-D5C43AAA71DF}" srcOrd="4" destOrd="0" presId="urn:microsoft.com/office/officeart/2005/8/layout/list1"/>
    <dgm:cxn modelId="{C0EFD671-68F1-40B3-A401-A79FEF0D4E9E}" type="presParOf" srcId="{0D93C50D-960B-46C8-A3DD-D5C43AAA71DF}" destId="{66BADD33-295D-4E61-A671-575986DD6E05}" srcOrd="0" destOrd="0" presId="urn:microsoft.com/office/officeart/2005/8/layout/list1"/>
    <dgm:cxn modelId="{7F1E76C6-412B-40A0-9FCE-1A482780E66B}" type="presParOf" srcId="{0D93C50D-960B-46C8-A3DD-D5C43AAA71DF}" destId="{46BC5A30-8B96-4D33-9680-149DC386463E}" srcOrd="1" destOrd="0" presId="urn:microsoft.com/office/officeart/2005/8/layout/list1"/>
    <dgm:cxn modelId="{9350FBB0-EBFB-4201-866D-0A9A02A19A4B}" type="presParOf" srcId="{3E3805B5-DDDA-40C5-9999-A34C60B27924}" destId="{CE909EBD-FEAB-41CA-8D9C-7E79E1C9144D}" srcOrd="5" destOrd="0" presId="urn:microsoft.com/office/officeart/2005/8/layout/list1"/>
    <dgm:cxn modelId="{AEF88613-AF15-4882-ADD8-C11009AB2414}" type="presParOf" srcId="{3E3805B5-DDDA-40C5-9999-A34C60B27924}" destId="{A8A99957-2534-4989-8A98-D19905749089}" srcOrd="6" destOrd="0" presId="urn:microsoft.com/office/officeart/2005/8/layout/list1"/>
    <dgm:cxn modelId="{AF6D3D1A-797A-45D0-BA45-5D24AB62C4CE}" type="presParOf" srcId="{3E3805B5-DDDA-40C5-9999-A34C60B27924}" destId="{F17EE9C9-A590-4481-BB4B-CBC8AC7809AA}" srcOrd="7" destOrd="0" presId="urn:microsoft.com/office/officeart/2005/8/layout/list1"/>
    <dgm:cxn modelId="{F54D3D92-89D0-45B5-8733-F6C0055FC705}" type="presParOf" srcId="{3E3805B5-DDDA-40C5-9999-A34C60B27924}" destId="{70259A3D-A70E-4815-B2B6-02409C7A30AA}" srcOrd="8" destOrd="0" presId="urn:microsoft.com/office/officeart/2005/8/layout/list1"/>
    <dgm:cxn modelId="{DFE6A7EC-9F63-4951-BF75-E6BD91F447FB}" type="presParOf" srcId="{70259A3D-A70E-4815-B2B6-02409C7A30AA}" destId="{822A060A-BF3D-4660-9389-7183E0F725A8}" srcOrd="0" destOrd="0" presId="urn:microsoft.com/office/officeart/2005/8/layout/list1"/>
    <dgm:cxn modelId="{81B0D505-F2AC-4256-9EFC-5DB553147F15}" type="presParOf" srcId="{70259A3D-A70E-4815-B2B6-02409C7A30AA}" destId="{EF5643A1-05F9-4E75-91FD-38B06DFBC9CE}" srcOrd="1" destOrd="0" presId="urn:microsoft.com/office/officeart/2005/8/layout/list1"/>
    <dgm:cxn modelId="{2E885748-EB88-4BEF-B791-7D6D00DC27F3}" type="presParOf" srcId="{3E3805B5-DDDA-40C5-9999-A34C60B27924}" destId="{F9149B0C-E3B3-4B95-81E3-F6936C7DE669}" srcOrd="9" destOrd="0" presId="urn:microsoft.com/office/officeart/2005/8/layout/list1"/>
    <dgm:cxn modelId="{083F4A5E-CB2C-46AD-8200-E02B2EC3DA2A}" type="presParOf" srcId="{3E3805B5-DDDA-40C5-9999-A34C60B27924}" destId="{F96E792F-9EE5-403F-845E-9FDC4C1BF1F0}" srcOrd="10" destOrd="0" presId="urn:microsoft.com/office/officeart/2005/8/layout/list1"/>
    <dgm:cxn modelId="{428F4934-28E2-42A3-9CD8-7E6D244E5746}" type="presParOf" srcId="{3E3805B5-DDDA-40C5-9999-A34C60B27924}" destId="{49DBE515-3F24-4994-B9D6-D8C2E946740C}" srcOrd="11" destOrd="0" presId="urn:microsoft.com/office/officeart/2005/8/layout/list1"/>
    <dgm:cxn modelId="{49534CE6-68B1-413E-BEDD-5379F7F03096}" type="presParOf" srcId="{3E3805B5-DDDA-40C5-9999-A34C60B27924}" destId="{88754D6D-7968-428E-A6C0-BE89391D6046}" srcOrd="12" destOrd="0" presId="urn:microsoft.com/office/officeart/2005/8/layout/list1"/>
    <dgm:cxn modelId="{CC28D75C-C41B-4F85-9BBC-717EBBE455E5}" type="presParOf" srcId="{88754D6D-7968-428E-A6C0-BE89391D6046}" destId="{EE59A683-CB46-46E5-AD9F-980FF02ADE7E}" srcOrd="0" destOrd="0" presId="urn:microsoft.com/office/officeart/2005/8/layout/list1"/>
    <dgm:cxn modelId="{EFAFD5DF-5B17-4E80-8210-0FF1BBB5D203}" type="presParOf" srcId="{88754D6D-7968-428E-A6C0-BE89391D6046}" destId="{AFE4B975-7131-411B-B0CD-12B0B9E9E5C2}" srcOrd="1" destOrd="0" presId="urn:microsoft.com/office/officeart/2005/8/layout/list1"/>
    <dgm:cxn modelId="{2CDD6A30-C402-4564-84A1-05BAEE53642F}" type="presParOf" srcId="{3E3805B5-DDDA-40C5-9999-A34C60B27924}" destId="{3BB164B5-6B95-4B07-B372-DD0852515905}" srcOrd="13" destOrd="0" presId="urn:microsoft.com/office/officeart/2005/8/layout/list1"/>
    <dgm:cxn modelId="{8D5FFB3E-3A66-4F11-8B81-272FA16DE362}" type="presParOf" srcId="{3E3805B5-DDDA-40C5-9999-A34C60B27924}" destId="{6B288CC1-F22C-4CBA-BC46-5BF3EB741CA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88F718-162C-4D3C-A3F4-57543623EC45}"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nl-BE"/>
        </a:p>
      </dgm:t>
    </dgm:pt>
    <dgm:pt modelId="{8C931723-B7F1-4C61-AFD9-C14BBFF14277}">
      <dgm:prSet phldrT="[Tekst]" custT="1"/>
      <dgm:spPr>
        <a:solidFill>
          <a:srgbClr val="FCBF16"/>
        </a:solidFill>
        <a:ln>
          <a:solidFill>
            <a:srgbClr val="EE7E32"/>
          </a:solidFill>
        </a:ln>
      </dgm:spPr>
      <dgm:t>
        <a:bodyPr/>
        <a:lstStyle/>
        <a:p>
          <a:r>
            <a:rPr lang="nl-NL" sz="2400" dirty="0"/>
            <a:t>Vorm van leren, bevorderen van deskundigheid</a:t>
          </a:r>
          <a:endParaRPr lang="nl-BE" sz="2400" dirty="0"/>
        </a:p>
      </dgm:t>
    </dgm:pt>
    <dgm:pt modelId="{F36CCD0A-CD44-4E58-825D-7AB79E60110A}" type="parTrans" cxnId="{60EDF76D-5BF8-415E-9F16-76AD87A0412C}">
      <dgm:prSet/>
      <dgm:spPr/>
      <dgm:t>
        <a:bodyPr/>
        <a:lstStyle/>
        <a:p>
          <a:endParaRPr lang="nl-BE"/>
        </a:p>
      </dgm:t>
    </dgm:pt>
    <dgm:pt modelId="{DB230AAA-488B-4A59-941D-17C7283509AA}" type="sibTrans" cxnId="{60EDF76D-5BF8-415E-9F16-76AD87A0412C}">
      <dgm:prSet/>
      <dgm:spPr>
        <a:solidFill>
          <a:srgbClr val="FCBF16"/>
        </a:solidFill>
      </dgm:spPr>
      <dgm:t>
        <a:bodyPr/>
        <a:lstStyle/>
        <a:p>
          <a:endParaRPr lang="nl-BE" dirty="0"/>
        </a:p>
      </dgm:t>
    </dgm:pt>
    <dgm:pt modelId="{BAF703E7-24D4-405D-B39A-376CE9588E6F}">
      <dgm:prSet phldrT="[Tekst]" custT="1"/>
      <dgm:spPr>
        <a:solidFill>
          <a:srgbClr val="ED792A"/>
        </a:solidFill>
        <a:ln>
          <a:solidFill>
            <a:srgbClr val="FCBF16"/>
          </a:solidFill>
        </a:ln>
      </dgm:spPr>
      <dgm:t>
        <a:bodyPr/>
        <a:lstStyle/>
        <a:p>
          <a:r>
            <a:rPr lang="nl-NL" sz="2400" dirty="0"/>
            <a:t>Met collega’s-”gelijken”</a:t>
          </a:r>
          <a:endParaRPr lang="nl-BE" sz="2400" dirty="0"/>
        </a:p>
      </dgm:t>
    </dgm:pt>
    <dgm:pt modelId="{130B4482-3F6C-4A56-8688-93690CBBDA53}" type="parTrans" cxnId="{61EF593A-9E10-4C35-83CA-9A30B773EECE}">
      <dgm:prSet/>
      <dgm:spPr/>
      <dgm:t>
        <a:bodyPr/>
        <a:lstStyle/>
        <a:p>
          <a:endParaRPr lang="nl-BE"/>
        </a:p>
      </dgm:t>
    </dgm:pt>
    <dgm:pt modelId="{E59F9585-FDDB-4DCC-8D78-56E09D164F77}" type="sibTrans" cxnId="{61EF593A-9E10-4C35-83CA-9A30B773EECE}">
      <dgm:prSet/>
      <dgm:spPr>
        <a:solidFill>
          <a:srgbClr val="FCBF16"/>
        </a:solidFill>
      </dgm:spPr>
      <dgm:t>
        <a:bodyPr/>
        <a:lstStyle/>
        <a:p>
          <a:endParaRPr lang="nl-BE"/>
        </a:p>
      </dgm:t>
    </dgm:pt>
    <dgm:pt modelId="{07AE19B8-7B06-4890-938A-85861A7301A2}">
      <dgm:prSet phldrT="[Tekst]" custT="1"/>
      <dgm:spPr>
        <a:solidFill>
          <a:srgbClr val="6899AE"/>
        </a:solidFill>
      </dgm:spPr>
      <dgm:t>
        <a:bodyPr/>
        <a:lstStyle/>
        <a:p>
          <a:pPr algn="l">
            <a:lnSpc>
              <a:spcPct val="100000"/>
            </a:lnSpc>
            <a:spcAft>
              <a:spcPts val="0"/>
            </a:spcAft>
          </a:pPr>
          <a:r>
            <a:rPr lang="nl-NL" sz="2000" dirty="0"/>
            <a:t>omtrent:</a:t>
          </a:r>
        </a:p>
        <a:p>
          <a:pPr algn="l">
            <a:lnSpc>
              <a:spcPct val="100000"/>
            </a:lnSpc>
            <a:spcAft>
              <a:spcPts val="0"/>
            </a:spcAft>
          </a:pPr>
          <a:r>
            <a:rPr lang="nl-NL" sz="2000" dirty="0"/>
            <a:t>- persoons- en functie-gebonden vraagstukken</a:t>
          </a:r>
        </a:p>
        <a:p>
          <a:pPr algn="l">
            <a:lnSpc>
              <a:spcPct val="100000"/>
            </a:lnSpc>
            <a:spcAft>
              <a:spcPts val="0"/>
            </a:spcAft>
          </a:pPr>
          <a:r>
            <a:rPr lang="nl-NL" sz="2000" dirty="0"/>
            <a:t>- knelpunten uit eigen werksituatie</a:t>
          </a:r>
          <a:endParaRPr lang="nl-BE" sz="2000" dirty="0"/>
        </a:p>
      </dgm:t>
    </dgm:pt>
    <dgm:pt modelId="{E782E9D4-F47C-4740-9871-003FEDA33029}" type="parTrans" cxnId="{5DD66237-7D94-473F-8A48-53831460F661}">
      <dgm:prSet/>
      <dgm:spPr/>
      <dgm:t>
        <a:bodyPr/>
        <a:lstStyle/>
        <a:p>
          <a:endParaRPr lang="nl-BE"/>
        </a:p>
      </dgm:t>
    </dgm:pt>
    <dgm:pt modelId="{58C17C15-F13C-4176-AD6D-AA509BA0DD42}" type="sibTrans" cxnId="{5DD66237-7D94-473F-8A48-53831460F661}">
      <dgm:prSet/>
      <dgm:spPr>
        <a:solidFill>
          <a:srgbClr val="FCBF16"/>
        </a:solidFill>
      </dgm:spPr>
      <dgm:t>
        <a:bodyPr/>
        <a:lstStyle/>
        <a:p>
          <a:endParaRPr lang="nl-BE"/>
        </a:p>
      </dgm:t>
    </dgm:pt>
    <dgm:pt modelId="{A9059B18-DC51-4C25-B161-DD7D7BB2EDA2}">
      <dgm:prSet phldrT="[Tekst]" custT="1"/>
      <dgm:spPr>
        <a:solidFill>
          <a:schemeClr val="bg1">
            <a:lumMod val="75000"/>
          </a:schemeClr>
        </a:solidFill>
      </dgm:spPr>
      <dgm:t>
        <a:bodyPr/>
        <a:lstStyle/>
        <a:p>
          <a:pPr algn="l">
            <a:lnSpc>
              <a:spcPct val="100000"/>
            </a:lnSpc>
            <a:spcAft>
              <a:spcPts val="0"/>
            </a:spcAft>
          </a:pPr>
          <a:r>
            <a:rPr lang="nl-NL" sz="2000" dirty="0">
              <a:solidFill>
                <a:srgbClr val="13304C"/>
              </a:solidFill>
            </a:rPr>
            <a:t>Mee-denken-met-elkaar:</a:t>
          </a:r>
        </a:p>
        <a:p>
          <a:pPr algn="l">
            <a:lnSpc>
              <a:spcPct val="100000"/>
            </a:lnSpc>
            <a:spcAft>
              <a:spcPts val="0"/>
            </a:spcAft>
          </a:pPr>
          <a:r>
            <a:rPr lang="nl-NL" sz="2000" dirty="0">
              <a:solidFill>
                <a:srgbClr val="13304C"/>
              </a:solidFill>
            </a:rPr>
            <a:t>- geen ‘oplossingen’ aan elkaar verkopen</a:t>
          </a:r>
        </a:p>
        <a:p>
          <a:pPr algn="l">
            <a:lnSpc>
              <a:spcPct val="100000"/>
            </a:lnSpc>
            <a:spcAft>
              <a:spcPts val="0"/>
            </a:spcAft>
          </a:pPr>
          <a:r>
            <a:rPr lang="nl-NL" sz="2000" dirty="0">
              <a:solidFill>
                <a:srgbClr val="13304C"/>
              </a:solidFill>
            </a:rPr>
            <a:t>- via vragen de blik verruimen en het gemeenschappelijk potentieel benutten.</a:t>
          </a:r>
          <a:endParaRPr lang="nl-BE" sz="2000" dirty="0">
            <a:solidFill>
              <a:srgbClr val="13304C"/>
            </a:solidFill>
          </a:endParaRPr>
        </a:p>
      </dgm:t>
    </dgm:pt>
    <dgm:pt modelId="{C80319BC-9A1A-483D-9507-06B5DD93ED75}" type="parTrans" cxnId="{6B671DBE-8C91-4259-9E2E-4A945337F603}">
      <dgm:prSet/>
      <dgm:spPr/>
      <dgm:t>
        <a:bodyPr/>
        <a:lstStyle/>
        <a:p>
          <a:endParaRPr lang="nl-BE"/>
        </a:p>
      </dgm:t>
    </dgm:pt>
    <dgm:pt modelId="{E9F261CD-B8C5-459E-9F97-B1A41058E87F}" type="sibTrans" cxnId="{6B671DBE-8C91-4259-9E2E-4A945337F603}">
      <dgm:prSet/>
      <dgm:spPr>
        <a:solidFill>
          <a:srgbClr val="13304C"/>
        </a:solidFill>
      </dgm:spPr>
      <dgm:t>
        <a:bodyPr/>
        <a:lstStyle/>
        <a:p>
          <a:endParaRPr lang="nl-BE"/>
        </a:p>
      </dgm:t>
    </dgm:pt>
    <dgm:pt modelId="{1CFE1912-5DAC-4F80-8C75-E9D43D0431F3}">
      <dgm:prSet phldrT="[Tekst]" custT="1"/>
      <dgm:spPr>
        <a:solidFill>
          <a:srgbClr val="13304C"/>
        </a:solidFill>
      </dgm:spPr>
      <dgm:t>
        <a:bodyPr/>
        <a:lstStyle/>
        <a:p>
          <a:pPr>
            <a:lnSpc>
              <a:spcPct val="100000"/>
            </a:lnSpc>
            <a:spcAft>
              <a:spcPts val="0"/>
            </a:spcAft>
          </a:pPr>
          <a:r>
            <a:rPr lang="nl-NL" sz="2400" dirty="0">
              <a:solidFill>
                <a:srgbClr val="13304C"/>
              </a:solidFill>
              <a:highlight>
                <a:srgbClr val="FCBF16"/>
              </a:highlight>
            </a:rPr>
            <a:t>De vraagsteller beslist wat hij/zij meeneemt </a:t>
          </a:r>
        </a:p>
        <a:p>
          <a:pPr>
            <a:lnSpc>
              <a:spcPct val="100000"/>
            </a:lnSpc>
            <a:spcAft>
              <a:spcPts val="0"/>
            </a:spcAft>
          </a:pPr>
          <a:r>
            <a:rPr lang="nl-NL" sz="2400" dirty="0">
              <a:solidFill>
                <a:srgbClr val="13304C"/>
              </a:solidFill>
              <a:highlight>
                <a:srgbClr val="FCBF16"/>
              </a:highlight>
            </a:rPr>
            <a:t>naar het werk.</a:t>
          </a:r>
          <a:endParaRPr lang="nl-BE" sz="2400" dirty="0">
            <a:solidFill>
              <a:srgbClr val="13304C"/>
            </a:solidFill>
            <a:highlight>
              <a:srgbClr val="FCBF16"/>
            </a:highlight>
          </a:endParaRPr>
        </a:p>
      </dgm:t>
    </dgm:pt>
    <dgm:pt modelId="{CA01B6CF-B7D4-4B65-BA93-58490E447575}" type="parTrans" cxnId="{1D7944D1-BD8B-4A66-AA1F-58CDF40E46A9}">
      <dgm:prSet/>
      <dgm:spPr/>
      <dgm:t>
        <a:bodyPr/>
        <a:lstStyle/>
        <a:p>
          <a:endParaRPr lang="nl-BE"/>
        </a:p>
      </dgm:t>
    </dgm:pt>
    <dgm:pt modelId="{5993CC08-0151-4A62-905C-D623C0F29FCB}" type="sibTrans" cxnId="{1D7944D1-BD8B-4A66-AA1F-58CDF40E46A9}">
      <dgm:prSet/>
      <dgm:spPr/>
      <dgm:t>
        <a:bodyPr/>
        <a:lstStyle/>
        <a:p>
          <a:endParaRPr lang="nl-BE"/>
        </a:p>
      </dgm:t>
    </dgm:pt>
    <dgm:pt modelId="{ABBA7DA1-7CB1-4183-B398-5722C346C635}" type="pres">
      <dgm:prSet presAssocID="{0C88F718-162C-4D3C-A3F4-57543623EC45}" presName="diagram" presStyleCnt="0">
        <dgm:presLayoutVars>
          <dgm:dir/>
          <dgm:resizeHandles val="exact"/>
        </dgm:presLayoutVars>
      </dgm:prSet>
      <dgm:spPr/>
    </dgm:pt>
    <dgm:pt modelId="{CC5E5AA4-2AE2-4649-A6EB-642E0A04BA9F}" type="pres">
      <dgm:prSet presAssocID="{8C931723-B7F1-4C61-AFD9-C14BBFF14277}" presName="node" presStyleLbl="node1" presStyleIdx="0" presStyleCnt="5">
        <dgm:presLayoutVars>
          <dgm:bulletEnabled val="1"/>
        </dgm:presLayoutVars>
      </dgm:prSet>
      <dgm:spPr/>
    </dgm:pt>
    <dgm:pt modelId="{2FF59D33-F94D-4584-A291-40371C1B533A}" type="pres">
      <dgm:prSet presAssocID="{DB230AAA-488B-4A59-941D-17C7283509AA}" presName="sibTrans" presStyleLbl="sibTrans2D1" presStyleIdx="0" presStyleCnt="4"/>
      <dgm:spPr/>
    </dgm:pt>
    <dgm:pt modelId="{C4047102-5908-4F72-BC1E-59BD73934868}" type="pres">
      <dgm:prSet presAssocID="{DB230AAA-488B-4A59-941D-17C7283509AA}" presName="connectorText" presStyleLbl="sibTrans2D1" presStyleIdx="0" presStyleCnt="4"/>
      <dgm:spPr/>
    </dgm:pt>
    <dgm:pt modelId="{8491BBC0-4301-488F-B02A-37E7CF1F452C}" type="pres">
      <dgm:prSet presAssocID="{BAF703E7-24D4-405D-B39A-376CE9588E6F}" presName="node" presStyleLbl="node1" presStyleIdx="1" presStyleCnt="5" custLinFactNeighborX="-2705" custLinFactNeighborY="-128">
        <dgm:presLayoutVars>
          <dgm:bulletEnabled val="1"/>
        </dgm:presLayoutVars>
      </dgm:prSet>
      <dgm:spPr/>
    </dgm:pt>
    <dgm:pt modelId="{431E46CA-D249-46F4-B39F-799AEFE07488}" type="pres">
      <dgm:prSet presAssocID="{E59F9585-FDDB-4DCC-8D78-56E09D164F77}" presName="sibTrans" presStyleLbl="sibTrans2D1" presStyleIdx="1" presStyleCnt="4"/>
      <dgm:spPr/>
    </dgm:pt>
    <dgm:pt modelId="{28AB2611-C32C-4A3C-A557-7FBD5261EEF3}" type="pres">
      <dgm:prSet presAssocID="{E59F9585-FDDB-4DCC-8D78-56E09D164F77}" presName="connectorText" presStyleLbl="sibTrans2D1" presStyleIdx="1" presStyleCnt="4"/>
      <dgm:spPr/>
    </dgm:pt>
    <dgm:pt modelId="{A6F6F7A0-398B-4E1C-BA29-40773AB59AD8}" type="pres">
      <dgm:prSet presAssocID="{07AE19B8-7B06-4890-938A-85861A7301A2}" presName="node" presStyleLbl="node1" presStyleIdx="2" presStyleCnt="5" custLinFactNeighborX="-262" custLinFactNeighborY="-12">
        <dgm:presLayoutVars>
          <dgm:bulletEnabled val="1"/>
        </dgm:presLayoutVars>
      </dgm:prSet>
      <dgm:spPr/>
    </dgm:pt>
    <dgm:pt modelId="{32DCE941-4845-4D6E-B7B0-38455EEED05E}" type="pres">
      <dgm:prSet presAssocID="{58C17C15-F13C-4176-AD6D-AA509BA0DD42}" presName="sibTrans" presStyleLbl="sibTrans2D1" presStyleIdx="2" presStyleCnt="4"/>
      <dgm:spPr/>
    </dgm:pt>
    <dgm:pt modelId="{38E88E61-B2A9-4081-9D4D-37127865D6C6}" type="pres">
      <dgm:prSet presAssocID="{58C17C15-F13C-4176-AD6D-AA509BA0DD42}" presName="connectorText" presStyleLbl="sibTrans2D1" presStyleIdx="2" presStyleCnt="4"/>
      <dgm:spPr/>
    </dgm:pt>
    <dgm:pt modelId="{8B781997-12F3-492A-995D-58AA6E44F0DC}" type="pres">
      <dgm:prSet presAssocID="{A9059B18-DC51-4C25-B161-DD7D7BB2EDA2}" presName="node" presStyleLbl="node1" presStyleIdx="3" presStyleCnt="5" custScaleY="125601">
        <dgm:presLayoutVars>
          <dgm:bulletEnabled val="1"/>
        </dgm:presLayoutVars>
      </dgm:prSet>
      <dgm:spPr/>
    </dgm:pt>
    <dgm:pt modelId="{9A088143-4096-4501-AB8B-BFD8989CA711}" type="pres">
      <dgm:prSet presAssocID="{E9F261CD-B8C5-459E-9F97-B1A41058E87F}" presName="sibTrans" presStyleLbl="sibTrans2D1" presStyleIdx="3" presStyleCnt="4"/>
      <dgm:spPr/>
    </dgm:pt>
    <dgm:pt modelId="{E2CB8759-AD81-494F-88A0-A9B01F76AD0C}" type="pres">
      <dgm:prSet presAssocID="{E9F261CD-B8C5-459E-9F97-B1A41058E87F}" presName="connectorText" presStyleLbl="sibTrans2D1" presStyleIdx="3" presStyleCnt="4"/>
      <dgm:spPr/>
    </dgm:pt>
    <dgm:pt modelId="{0E4EB289-993B-49A8-94D7-256F867D1E43}" type="pres">
      <dgm:prSet presAssocID="{1CFE1912-5DAC-4F80-8C75-E9D43D0431F3}" presName="node" presStyleLbl="node1" presStyleIdx="4" presStyleCnt="5">
        <dgm:presLayoutVars>
          <dgm:bulletEnabled val="1"/>
        </dgm:presLayoutVars>
      </dgm:prSet>
      <dgm:spPr/>
    </dgm:pt>
  </dgm:ptLst>
  <dgm:cxnLst>
    <dgm:cxn modelId="{6E7AC401-EC55-435E-A11A-B2BED569B766}" type="presOf" srcId="{E59F9585-FDDB-4DCC-8D78-56E09D164F77}" destId="{28AB2611-C32C-4A3C-A557-7FBD5261EEF3}" srcOrd="1" destOrd="0" presId="urn:microsoft.com/office/officeart/2005/8/layout/process5"/>
    <dgm:cxn modelId="{687BE506-140E-4A45-9550-199DF698FCDE}" type="presOf" srcId="{A9059B18-DC51-4C25-B161-DD7D7BB2EDA2}" destId="{8B781997-12F3-492A-995D-58AA6E44F0DC}" srcOrd="0" destOrd="0" presId="urn:microsoft.com/office/officeart/2005/8/layout/process5"/>
    <dgm:cxn modelId="{FCDB391B-548D-4564-9F3B-37E35B42FEE8}" type="presOf" srcId="{0C88F718-162C-4D3C-A3F4-57543623EC45}" destId="{ABBA7DA1-7CB1-4183-B398-5722C346C635}" srcOrd="0" destOrd="0" presId="urn:microsoft.com/office/officeart/2005/8/layout/process5"/>
    <dgm:cxn modelId="{5DD66237-7D94-473F-8A48-53831460F661}" srcId="{0C88F718-162C-4D3C-A3F4-57543623EC45}" destId="{07AE19B8-7B06-4890-938A-85861A7301A2}" srcOrd="2" destOrd="0" parTransId="{E782E9D4-F47C-4740-9871-003FEDA33029}" sibTransId="{58C17C15-F13C-4176-AD6D-AA509BA0DD42}"/>
    <dgm:cxn modelId="{90DC2C3A-B2A5-452E-8852-3FC723328C69}" type="presOf" srcId="{07AE19B8-7B06-4890-938A-85861A7301A2}" destId="{A6F6F7A0-398B-4E1C-BA29-40773AB59AD8}" srcOrd="0" destOrd="0" presId="urn:microsoft.com/office/officeart/2005/8/layout/process5"/>
    <dgm:cxn modelId="{61EF593A-9E10-4C35-83CA-9A30B773EECE}" srcId="{0C88F718-162C-4D3C-A3F4-57543623EC45}" destId="{BAF703E7-24D4-405D-B39A-376CE9588E6F}" srcOrd="1" destOrd="0" parTransId="{130B4482-3F6C-4A56-8688-93690CBBDA53}" sibTransId="{E59F9585-FDDB-4DCC-8D78-56E09D164F77}"/>
    <dgm:cxn modelId="{108A1E42-0B70-4465-9C73-9CD9B4DFA159}" type="presOf" srcId="{BAF703E7-24D4-405D-B39A-376CE9588E6F}" destId="{8491BBC0-4301-488F-B02A-37E7CF1F452C}" srcOrd="0" destOrd="0" presId="urn:microsoft.com/office/officeart/2005/8/layout/process5"/>
    <dgm:cxn modelId="{60EDF76D-5BF8-415E-9F16-76AD87A0412C}" srcId="{0C88F718-162C-4D3C-A3F4-57543623EC45}" destId="{8C931723-B7F1-4C61-AFD9-C14BBFF14277}" srcOrd="0" destOrd="0" parTransId="{F36CCD0A-CD44-4E58-825D-7AB79E60110A}" sibTransId="{DB230AAA-488B-4A59-941D-17C7283509AA}"/>
    <dgm:cxn modelId="{0686D26F-4912-4047-A051-64CEACF8F10B}" type="presOf" srcId="{E59F9585-FDDB-4DCC-8D78-56E09D164F77}" destId="{431E46CA-D249-46F4-B39F-799AEFE07488}" srcOrd="0" destOrd="0" presId="urn:microsoft.com/office/officeart/2005/8/layout/process5"/>
    <dgm:cxn modelId="{1CFDB751-8C57-48DC-A0E7-47FCEFC610CF}" type="presOf" srcId="{8C931723-B7F1-4C61-AFD9-C14BBFF14277}" destId="{CC5E5AA4-2AE2-4649-A6EB-642E0A04BA9F}" srcOrd="0" destOrd="0" presId="urn:microsoft.com/office/officeart/2005/8/layout/process5"/>
    <dgm:cxn modelId="{8A1FB08C-B5CA-4BA9-BFE3-3EF048DEDA7D}" type="presOf" srcId="{DB230AAA-488B-4A59-941D-17C7283509AA}" destId="{C4047102-5908-4F72-BC1E-59BD73934868}" srcOrd="1" destOrd="0" presId="urn:microsoft.com/office/officeart/2005/8/layout/process5"/>
    <dgm:cxn modelId="{FA461C96-CBCA-4C3D-B0A1-77C03B449C16}" type="presOf" srcId="{1CFE1912-5DAC-4F80-8C75-E9D43D0431F3}" destId="{0E4EB289-993B-49A8-94D7-256F867D1E43}" srcOrd="0" destOrd="0" presId="urn:microsoft.com/office/officeart/2005/8/layout/process5"/>
    <dgm:cxn modelId="{A88940A6-2FE8-4E9C-AEAC-0AEA62038A24}" type="presOf" srcId="{DB230AAA-488B-4A59-941D-17C7283509AA}" destId="{2FF59D33-F94D-4584-A291-40371C1B533A}" srcOrd="0" destOrd="0" presId="urn:microsoft.com/office/officeart/2005/8/layout/process5"/>
    <dgm:cxn modelId="{E82685AF-955C-4806-993C-A629DD00B077}" type="presOf" srcId="{58C17C15-F13C-4176-AD6D-AA509BA0DD42}" destId="{32DCE941-4845-4D6E-B7B0-38455EEED05E}" srcOrd="0" destOrd="0" presId="urn:microsoft.com/office/officeart/2005/8/layout/process5"/>
    <dgm:cxn modelId="{484BA3AF-B532-4C70-893A-C8849D95D92C}" type="presOf" srcId="{58C17C15-F13C-4176-AD6D-AA509BA0DD42}" destId="{38E88E61-B2A9-4081-9D4D-37127865D6C6}" srcOrd="1" destOrd="0" presId="urn:microsoft.com/office/officeart/2005/8/layout/process5"/>
    <dgm:cxn modelId="{6B671DBE-8C91-4259-9E2E-4A945337F603}" srcId="{0C88F718-162C-4D3C-A3F4-57543623EC45}" destId="{A9059B18-DC51-4C25-B161-DD7D7BB2EDA2}" srcOrd="3" destOrd="0" parTransId="{C80319BC-9A1A-483D-9507-06B5DD93ED75}" sibTransId="{E9F261CD-B8C5-459E-9F97-B1A41058E87F}"/>
    <dgm:cxn modelId="{286FD9C3-791B-49B1-B579-404641C1476A}" type="presOf" srcId="{E9F261CD-B8C5-459E-9F97-B1A41058E87F}" destId="{9A088143-4096-4501-AB8B-BFD8989CA711}" srcOrd="0" destOrd="0" presId="urn:microsoft.com/office/officeart/2005/8/layout/process5"/>
    <dgm:cxn modelId="{1D7944D1-BD8B-4A66-AA1F-58CDF40E46A9}" srcId="{0C88F718-162C-4D3C-A3F4-57543623EC45}" destId="{1CFE1912-5DAC-4F80-8C75-E9D43D0431F3}" srcOrd="4" destOrd="0" parTransId="{CA01B6CF-B7D4-4B65-BA93-58490E447575}" sibTransId="{5993CC08-0151-4A62-905C-D623C0F29FCB}"/>
    <dgm:cxn modelId="{9C8E59FA-92FC-427E-9F65-E02A641F9823}" type="presOf" srcId="{E9F261CD-B8C5-459E-9F97-B1A41058E87F}" destId="{E2CB8759-AD81-494F-88A0-A9B01F76AD0C}" srcOrd="1" destOrd="0" presId="urn:microsoft.com/office/officeart/2005/8/layout/process5"/>
    <dgm:cxn modelId="{5DF49F16-4D62-4A91-9759-400B5C224EF6}" type="presParOf" srcId="{ABBA7DA1-7CB1-4183-B398-5722C346C635}" destId="{CC5E5AA4-2AE2-4649-A6EB-642E0A04BA9F}" srcOrd="0" destOrd="0" presId="urn:microsoft.com/office/officeart/2005/8/layout/process5"/>
    <dgm:cxn modelId="{FE87B9C7-BFE5-4DA2-9D9E-97D95296C430}" type="presParOf" srcId="{ABBA7DA1-7CB1-4183-B398-5722C346C635}" destId="{2FF59D33-F94D-4584-A291-40371C1B533A}" srcOrd="1" destOrd="0" presId="urn:microsoft.com/office/officeart/2005/8/layout/process5"/>
    <dgm:cxn modelId="{D2B68FB3-9DEC-4820-A2AA-C3E9C17715FE}" type="presParOf" srcId="{2FF59D33-F94D-4584-A291-40371C1B533A}" destId="{C4047102-5908-4F72-BC1E-59BD73934868}" srcOrd="0" destOrd="0" presId="urn:microsoft.com/office/officeart/2005/8/layout/process5"/>
    <dgm:cxn modelId="{E4F200CB-40C8-4727-8219-BAC21FD770F4}" type="presParOf" srcId="{ABBA7DA1-7CB1-4183-B398-5722C346C635}" destId="{8491BBC0-4301-488F-B02A-37E7CF1F452C}" srcOrd="2" destOrd="0" presId="urn:microsoft.com/office/officeart/2005/8/layout/process5"/>
    <dgm:cxn modelId="{9C17B589-3881-4B34-9D49-5D437CB239DC}" type="presParOf" srcId="{ABBA7DA1-7CB1-4183-B398-5722C346C635}" destId="{431E46CA-D249-46F4-B39F-799AEFE07488}" srcOrd="3" destOrd="0" presId="urn:microsoft.com/office/officeart/2005/8/layout/process5"/>
    <dgm:cxn modelId="{D07C892F-A0E3-4AEA-9EF5-C915F275538A}" type="presParOf" srcId="{431E46CA-D249-46F4-B39F-799AEFE07488}" destId="{28AB2611-C32C-4A3C-A557-7FBD5261EEF3}" srcOrd="0" destOrd="0" presId="urn:microsoft.com/office/officeart/2005/8/layout/process5"/>
    <dgm:cxn modelId="{1B546541-4198-4520-A2D5-23E1C4381843}" type="presParOf" srcId="{ABBA7DA1-7CB1-4183-B398-5722C346C635}" destId="{A6F6F7A0-398B-4E1C-BA29-40773AB59AD8}" srcOrd="4" destOrd="0" presId="urn:microsoft.com/office/officeart/2005/8/layout/process5"/>
    <dgm:cxn modelId="{FE6E8986-6F72-4AF5-A4BA-9558CBC06ECB}" type="presParOf" srcId="{ABBA7DA1-7CB1-4183-B398-5722C346C635}" destId="{32DCE941-4845-4D6E-B7B0-38455EEED05E}" srcOrd="5" destOrd="0" presId="urn:microsoft.com/office/officeart/2005/8/layout/process5"/>
    <dgm:cxn modelId="{148E7B51-A057-4A20-B154-7ACE42C1091B}" type="presParOf" srcId="{32DCE941-4845-4D6E-B7B0-38455EEED05E}" destId="{38E88E61-B2A9-4081-9D4D-37127865D6C6}" srcOrd="0" destOrd="0" presId="urn:microsoft.com/office/officeart/2005/8/layout/process5"/>
    <dgm:cxn modelId="{72D1B9F7-B4F2-42B8-9FAF-7B1E9436D637}" type="presParOf" srcId="{ABBA7DA1-7CB1-4183-B398-5722C346C635}" destId="{8B781997-12F3-492A-995D-58AA6E44F0DC}" srcOrd="6" destOrd="0" presId="urn:microsoft.com/office/officeart/2005/8/layout/process5"/>
    <dgm:cxn modelId="{5D0F2EE9-B352-4E3C-ADA5-425C760225E5}" type="presParOf" srcId="{ABBA7DA1-7CB1-4183-B398-5722C346C635}" destId="{9A088143-4096-4501-AB8B-BFD8989CA711}" srcOrd="7" destOrd="0" presId="urn:microsoft.com/office/officeart/2005/8/layout/process5"/>
    <dgm:cxn modelId="{4785FD38-2E6F-4C8C-87FC-25F097E7D570}" type="presParOf" srcId="{9A088143-4096-4501-AB8B-BFD8989CA711}" destId="{E2CB8759-AD81-494F-88A0-A9B01F76AD0C}" srcOrd="0" destOrd="0" presId="urn:microsoft.com/office/officeart/2005/8/layout/process5"/>
    <dgm:cxn modelId="{98BB2DBE-E0BF-468C-9BBA-D7BFDB95316B}" type="presParOf" srcId="{ABBA7DA1-7CB1-4183-B398-5722C346C635}" destId="{0E4EB289-993B-49A8-94D7-256F867D1E43}"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3AFD5-DAA3-41E9-9211-1464269ED2B3}">
      <dsp:nvSpPr>
        <dsp:cNvPr id="0" name=""/>
        <dsp:cNvSpPr/>
      </dsp:nvSpPr>
      <dsp:spPr>
        <a:xfrm>
          <a:off x="0" y="132682"/>
          <a:ext cx="5824581" cy="529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A33B31-EF12-421A-B08D-0A1EA62AF3B7}">
      <dsp:nvSpPr>
        <dsp:cNvPr id="0" name=""/>
        <dsp:cNvSpPr/>
      </dsp:nvSpPr>
      <dsp:spPr>
        <a:xfrm>
          <a:off x="291229" y="7675"/>
          <a:ext cx="4077206"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109" tIns="0" rIns="154109" bIns="0" numCol="1" spcCol="1270" anchor="ctr" anchorCtr="0">
          <a:noAutofit/>
        </a:bodyPr>
        <a:lstStyle/>
        <a:p>
          <a:pPr marL="0" lvl="0" indent="0" algn="l" defTabSz="1066800">
            <a:lnSpc>
              <a:spcPct val="90000"/>
            </a:lnSpc>
            <a:spcBef>
              <a:spcPct val="0"/>
            </a:spcBef>
            <a:spcAft>
              <a:spcPct val="35000"/>
            </a:spcAft>
            <a:buNone/>
          </a:pPr>
          <a:r>
            <a:rPr lang="nl-NL" sz="2400" kern="1200" dirty="0"/>
            <a:t>directief</a:t>
          </a:r>
          <a:endParaRPr lang="nl-BE" sz="2400" kern="1200" dirty="0"/>
        </a:p>
      </dsp:txBody>
      <dsp:txXfrm>
        <a:off x="321491" y="37937"/>
        <a:ext cx="4016682" cy="559396"/>
      </dsp:txXfrm>
    </dsp:sp>
    <dsp:sp modelId="{A8A99957-2534-4989-8A98-D19905749089}">
      <dsp:nvSpPr>
        <dsp:cNvPr id="0" name=""/>
        <dsp:cNvSpPr/>
      </dsp:nvSpPr>
      <dsp:spPr>
        <a:xfrm>
          <a:off x="0" y="1219911"/>
          <a:ext cx="5824581" cy="529200"/>
        </a:xfrm>
        <a:prstGeom prst="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BC5A30-8B96-4D33-9680-149DC386463E}">
      <dsp:nvSpPr>
        <dsp:cNvPr id="0" name=""/>
        <dsp:cNvSpPr/>
      </dsp:nvSpPr>
      <dsp:spPr>
        <a:xfrm>
          <a:off x="291229" y="960235"/>
          <a:ext cx="4077206" cy="61992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109" tIns="0" rIns="154109" bIns="0" numCol="1" spcCol="1270" anchor="ctr" anchorCtr="0">
          <a:noAutofit/>
        </a:bodyPr>
        <a:lstStyle/>
        <a:p>
          <a:pPr marL="0" lvl="0" indent="0" algn="l" defTabSz="1066800">
            <a:lnSpc>
              <a:spcPct val="90000"/>
            </a:lnSpc>
            <a:spcBef>
              <a:spcPct val="0"/>
            </a:spcBef>
            <a:spcAft>
              <a:spcPct val="35000"/>
            </a:spcAft>
            <a:buNone/>
          </a:pPr>
          <a:r>
            <a:rPr lang="nl-NL" sz="2400" kern="1200" dirty="0"/>
            <a:t>coachend</a:t>
          </a:r>
          <a:endParaRPr lang="nl-BE" sz="2400" kern="1200" dirty="0"/>
        </a:p>
      </dsp:txBody>
      <dsp:txXfrm>
        <a:off x="321491" y="990497"/>
        <a:ext cx="4016682" cy="559396"/>
      </dsp:txXfrm>
    </dsp:sp>
    <dsp:sp modelId="{F96E792F-9EE5-403F-845E-9FDC4C1BF1F0}">
      <dsp:nvSpPr>
        <dsp:cNvPr id="0" name=""/>
        <dsp:cNvSpPr/>
      </dsp:nvSpPr>
      <dsp:spPr>
        <a:xfrm>
          <a:off x="0" y="2222755"/>
          <a:ext cx="5824581" cy="529200"/>
        </a:xfrm>
        <a:prstGeom prst="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5643A1-05F9-4E75-91FD-38B06DFBC9CE}">
      <dsp:nvSpPr>
        <dsp:cNvPr id="0" name=""/>
        <dsp:cNvSpPr/>
      </dsp:nvSpPr>
      <dsp:spPr>
        <a:xfrm>
          <a:off x="291229" y="1912795"/>
          <a:ext cx="4077206" cy="61992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109" tIns="0" rIns="154109" bIns="0" numCol="1" spcCol="1270" anchor="ctr" anchorCtr="0">
          <a:noAutofit/>
        </a:bodyPr>
        <a:lstStyle/>
        <a:p>
          <a:pPr marL="0" lvl="0" indent="0" algn="l" defTabSz="1066800">
            <a:lnSpc>
              <a:spcPct val="90000"/>
            </a:lnSpc>
            <a:spcBef>
              <a:spcPct val="0"/>
            </a:spcBef>
            <a:spcAft>
              <a:spcPct val="35000"/>
            </a:spcAft>
            <a:buNone/>
          </a:pPr>
          <a:r>
            <a:rPr lang="nl-NL" sz="2400" kern="1200" dirty="0" err="1"/>
            <a:t>transformatief</a:t>
          </a:r>
          <a:endParaRPr lang="nl-BE" sz="2400" kern="1200" dirty="0"/>
        </a:p>
      </dsp:txBody>
      <dsp:txXfrm>
        <a:off x="321491" y="1943057"/>
        <a:ext cx="4016682" cy="559396"/>
      </dsp:txXfrm>
    </dsp:sp>
    <dsp:sp modelId="{6B288CC1-F22C-4CBA-BC46-5BF3EB741CAA}">
      <dsp:nvSpPr>
        <dsp:cNvPr id="0" name=""/>
        <dsp:cNvSpPr/>
      </dsp:nvSpPr>
      <dsp:spPr>
        <a:xfrm>
          <a:off x="0" y="3182991"/>
          <a:ext cx="5824581" cy="5292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E4B975-7131-411B-B0CD-12B0B9E9E5C2}">
      <dsp:nvSpPr>
        <dsp:cNvPr id="0" name=""/>
        <dsp:cNvSpPr/>
      </dsp:nvSpPr>
      <dsp:spPr>
        <a:xfrm>
          <a:off x="291229" y="2865355"/>
          <a:ext cx="4077206" cy="6199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109" tIns="0" rIns="154109" bIns="0" numCol="1" spcCol="1270" anchor="ctr" anchorCtr="0">
          <a:noAutofit/>
        </a:bodyPr>
        <a:lstStyle/>
        <a:p>
          <a:pPr marL="0" lvl="0" indent="0" algn="l" defTabSz="1066800">
            <a:lnSpc>
              <a:spcPct val="90000"/>
            </a:lnSpc>
            <a:spcBef>
              <a:spcPct val="0"/>
            </a:spcBef>
            <a:spcAft>
              <a:spcPct val="35000"/>
            </a:spcAft>
            <a:buNone/>
          </a:pPr>
          <a:r>
            <a:rPr lang="nl-NL" sz="2400" kern="1200" dirty="0"/>
            <a:t>…</a:t>
          </a:r>
          <a:endParaRPr lang="nl-BE" sz="2400" kern="1200" dirty="0"/>
        </a:p>
      </dsp:txBody>
      <dsp:txXfrm>
        <a:off x="321491" y="2895617"/>
        <a:ext cx="4016682"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E5AA4-2AE2-4649-A6EB-642E0A04BA9F}">
      <dsp:nvSpPr>
        <dsp:cNvPr id="0" name=""/>
        <dsp:cNvSpPr/>
      </dsp:nvSpPr>
      <dsp:spPr>
        <a:xfrm>
          <a:off x="222519" y="3857"/>
          <a:ext cx="2896108" cy="1737665"/>
        </a:xfrm>
        <a:prstGeom prst="roundRect">
          <a:avLst>
            <a:gd name="adj" fmla="val 10000"/>
          </a:avLst>
        </a:prstGeom>
        <a:solidFill>
          <a:srgbClr val="FCBF16"/>
        </a:solidFill>
        <a:ln w="12700" cap="flat" cmpd="sng" algn="ctr">
          <a:solidFill>
            <a:srgbClr val="EE7E3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Vorm van leren, bevorderen van deskundigheid</a:t>
          </a:r>
          <a:endParaRPr lang="nl-BE" sz="2400" kern="1200" dirty="0"/>
        </a:p>
      </dsp:txBody>
      <dsp:txXfrm>
        <a:off x="273413" y="54751"/>
        <a:ext cx="2794320" cy="1635877"/>
      </dsp:txXfrm>
    </dsp:sp>
    <dsp:sp modelId="{2FF59D33-F94D-4584-A291-40371C1B533A}">
      <dsp:nvSpPr>
        <dsp:cNvPr id="0" name=""/>
        <dsp:cNvSpPr/>
      </dsp:nvSpPr>
      <dsp:spPr>
        <a:xfrm rot="21598077">
          <a:off x="3356250" y="512469"/>
          <a:ext cx="572455" cy="718234"/>
        </a:xfrm>
        <a:prstGeom prst="rightArrow">
          <a:avLst>
            <a:gd name="adj1" fmla="val 60000"/>
            <a:gd name="adj2" fmla="val 50000"/>
          </a:avLst>
        </a:prstGeom>
        <a:solidFill>
          <a:srgbClr val="FCBF1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nl-BE" sz="3000" kern="1200" dirty="0"/>
        </a:p>
      </dsp:txBody>
      <dsp:txXfrm>
        <a:off x="3356250" y="656164"/>
        <a:ext cx="400719" cy="430940"/>
      </dsp:txXfrm>
    </dsp:sp>
    <dsp:sp modelId="{8491BBC0-4301-488F-B02A-37E7CF1F452C}">
      <dsp:nvSpPr>
        <dsp:cNvPr id="0" name=""/>
        <dsp:cNvSpPr/>
      </dsp:nvSpPr>
      <dsp:spPr>
        <a:xfrm>
          <a:off x="4198731" y="1633"/>
          <a:ext cx="2896108" cy="1737665"/>
        </a:xfrm>
        <a:prstGeom prst="roundRect">
          <a:avLst>
            <a:gd name="adj" fmla="val 10000"/>
          </a:avLst>
        </a:prstGeom>
        <a:solidFill>
          <a:srgbClr val="ED792A"/>
        </a:solidFill>
        <a:ln w="12700" cap="flat" cmpd="sng" algn="ctr">
          <a:solidFill>
            <a:srgbClr val="FCBF1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Met collega’s-”gelijken”</a:t>
          </a:r>
          <a:endParaRPr lang="nl-BE" sz="2400" kern="1200" dirty="0"/>
        </a:p>
      </dsp:txBody>
      <dsp:txXfrm>
        <a:off x="4249625" y="52527"/>
        <a:ext cx="2794320" cy="1635877"/>
      </dsp:txXfrm>
    </dsp:sp>
    <dsp:sp modelId="{431E46CA-D249-46F4-B39F-799AEFE07488}">
      <dsp:nvSpPr>
        <dsp:cNvPr id="0" name=""/>
        <dsp:cNvSpPr/>
      </dsp:nvSpPr>
      <dsp:spPr>
        <a:xfrm rot="1680">
          <a:off x="7365263" y="512347"/>
          <a:ext cx="651473" cy="718234"/>
        </a:xfrm>
        <a:prstGeom prst="rightArrow">
          <a:avLst>
            <a:gd name="adj1" fmla="val 60000"/>
            <a:gd name="adj2" fmla="val 50000"/>
          </a:avLst>
        </a:prstGeom>
        <a:solidFill>
          <a:srgbClr val="FCBF1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nl-BE" sz="3000" kern="1200"/>
        </a:p>
      </dsp:txBody>
      <dsp:txXfrm>
        <a:off x="7365263" y="655946"/>
        <a:ext cx="456031" cy="430940"/>
      </dsp:txXfrm>
    </dsp:sp>
    <dsp:sp modelId="{A6F6F7A0-398B-4E1C-BA29-40773AB59AD8}">
      <dsp:nvSpPr>
        <dsp:cNvPr id="0" name=""/>
        <dsp:cNvSpPr/>
      </dsp:nvSpPr>
      <dsp:spPr>
        <a:xfrm>
          <a:off x="8324035" y="3649"/>
          <a:ext cx="2896108" cy="1737665"/>
        </a:xfrm>
        <a:prstGeom prst="roundRect">
          <a:avLst>
            <a:gd name="adj" fmla="val 10000"/>
          </a:avLst>
        </a:prstGeom>
        <a:solidFill>
          <a:srgbClr val="6899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nl-NL" sz="2000" kern="1200" dirty="0"/>
            <a:t>omtrent:</a:t>
          </a:r>
        </a:p>
        <a:p>
          <a:pPr marL="0" lvl="0" indent="0" algn="l" defTabSz="889000">
            <a:lnSpc>
              <a:spcPct val="100000"/>
            </a:lnSpc>
            <a:spcBef>
              <a:spcPct val="0"/>
            </a:spcBef>
            <a:spcAft>
              <a:spcPts val="0"/>
            </a:spcAft>
            <a:buNone/>
          </a:pPr>
          <a:r>
            <a:rPr lang="nl-NL" sz="2000" kern="1200" dirty="0"/>
            <a:t>- persoons- en functie-gebonden vraagstukken</a:t>
          </a:r>
        </a:p>
        <a:p>
          <a:pPr marL="0" lvl="0" indent="0" algn="l" defTabSz="889000">
            <a:lnSpc>
              <a:spcPct val="100000"/>
            </a:lnSpc>
            <a:spcBef>
              <a:spcPct val="0"/>
            </a:spcBef>
            <a:spcAft>
              <a:spcPts val="0"/>
            </a:spcAft>
            <a:buNone/>
          </a:pPr>
          <a:r>
            <a:rPr lang="nl-NL" sz="2000" kern="1200" dirty="0"/>
            <a:t>- knelpunten uit eigen werksituatie</a:t>
          </a:r>
          <a:endParaRPr lang="nl-BE" sz="2000" kern="1200" dirty="0"/>
        </a:p>
      </dsp:txBody>
      <dsp:txXfrm>
        <a:off x="8374929" y="54543"/>
        <a:ext cx="2794320" cy="1635877"/>
      </dsp:txXfrm>
    </dsp:sp>
    <dsp:sp modelId="{32DCE941-4845-4D6E-B7B0-38455EEED05E}">
      <dsp:nvSpPr>
        <dsp:cNvPr id="0" name=""/>
        <dsp:cNvSpPr/>
      </dsp:nvSpPr>
      <dsp:spPr>
        <a:xfrm rot="5391636">
          <a:off x="9468527" y="1944143"/>
          <a:ext cx="614087" cy="718234"/>
        </a:xfrm>
        <a:prstGeom prst="rightArrow">
          <a:avLst>
            <a:gd name="adj1" fmla="val 60000"/>
            <a:gd name="adj2" fmla="val 50000"/>
          </a:avLst>
        </a:prstGeom>
        <a:solidFill>
          <a:srgbClr val="FCBF1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nl-BE" sz="3000" kern="1200"/>
        </a:p>
      </dsp:txBody>
      <dsp:txXfrm rot="-5400000">
        <a:off x="9559877" y="1996216"/>
        <a:ext cx="430940" cy="429861"/>
      </dsp:txXfrm>
    </dsp:sp>
    <dsp:sp modelId="{8B781997-12F3-492A-995D-58AA6E44F0DC}">
      <dsp:nvSpPr>
        <dsp:cNvPr id="0" name=""/>
        <dsp:cNvSpPr/>
      </dsp:nvSpPr>
      <dsp:spPr>
        <a:xfrm>
          <a:off x="8331623" y="2899966"/>
          <a:ext cx="2896108" cy="2182524"/>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nl-NL" sz="2000" kern="1200" dirty="0">
              <a:solidFill>
                <a:srgbClr val="13304C"/>
              </a:solidFill>
            </a:rPr>
            <a:t>Mee-denken-met-elkaar:</a:t>
          </a:r>
        </a:p>
        <a:p>
          <a:pPr marL="0" lvl="0" indent="0" algn="l" defTabSz="889000">
            <a:lnSpc>
              <a:spcPct val="100000"/>
            </a:lnSpc>
            <a:spcBef>
              <a:spcPct val="0"/>
            </a:spcBef>
            <a:spcAft>
              <a:spcPts val="0"/>
            </a:spcAft>
            <a:buNone/>
          </a:pPr>
          <a:r>
            <a:rPr lang="nl-NL" sz="2000" kern="1200" dirty="0">
              <a:solidFill>
                <a:srgbClr val="13304C"/>
              </a:solidFill>
            </a:rPr>
            <a:t>- geen ‘oplossingen’ aan elkaar verkopen</a:t>
          </a:r>
        </a:p>
        <a:p>
          <a:pPr marL="0" lvl="0" indent="0" algn="l" defTabSz="889000">
            <a:lnSpc>
              <a:spcPct val="100000"/>
            </a:lnSpc>
            <a:spcBef>
              <a:spcPct val="0"/>
            </a:spcBef>
            <a:spcAft>
              <a:spcPts val="0"/>
            </a:spcAft>
            <a:buNone/>
          </a:pPr>
          <a:r>
            <a:rPr lang="nl-NL" sz="2000" kern="1200" dirty="0">
              <a:solidFill>
                <a:srgbClr val="13304C"/>
              </a:solidFill>
            </a:rPr>
            <a:t>- via vragen de blik verruimen en het gemeenschappelijk potentieel benutten.</a:t>
          </a:r>
          <a:endParaRPr lang="nl-BE" sz="2000" kern="1200" dirty="0">
            <a:solidFill>
              <a:srgbClr val="13304C"/>
            </a:solidFill>
          </a:endParaRPr>
        </a:p>
      </dsp:txBody>
      <dsp:txXfrm>
        <a:off x="8395547" y="2963890"/>
        <a:ext cx="2768260" cy="2054676"/>
      </dsp:txXfrm>
    </dsp:sp>
    <dsp:sp modelId="{9A088143-4096-4501-AB8B-BFD8989CA711}">
      <dsp:nvSpPr>
        <dsp:cNvPr id="0" name=""/>
        <dsp:cNvSpPr/>
      </dsp:nvSpPr>
      <dsp:spPr>
        <a:xfrm rot="10800000">
          <a:off x="7462791" y="3632111"/>
          <a:ext cx="613975" cy="718234"/>
        </a:xfrm>
        <a:prstGeom prst="rightArrow">
          <a:avLst>
            <a:gd name="adj1" fmla="val 60000"/>
            <a:gd name="adj2" fmla="val 50000"/>
          </a:avLst>
        </a:prstGeom>
        <a:solidFill>
          <a:srgbClr val="13304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nl-BE" sz="3000" kern="1200"/>
        </a:p>
      </dsp:txBody>
      <dsp:txXfrm rot="10800000">
        <a:off x="7646983" y="3775758"/>
        <a:ext cx="429783" cy="430940"/>
      </dsp:txXfrm>
    </dsp:sp>
    <dsp:sp modelId="{0E4EB289-993B-49A8-94D7-256F867D1E43}">
      <dsp:nvSpPr>
        <dsp:cNvPr id="0" name=""/>
        <dsp:cNvSpPr/>
      </dsp:nvSpPr>
      <dsp:spPr>
        <a:xfrm>
          <a:off x="4277071" y="3122396"/>
          <a:ext cx="2896108" cy="1737665"/>
        </a:xfrm>
        <a:prstGeom prst="roundRect">
          <a:avLst>
            <a:gd name="adj" fmla="val 10000"/>
          </a:avLst>
        </a:prstGeom>
        <a:solidFill>
          <a:srgbClr val="1330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nl-NL" sz="2400" kern="1200" dirty="0">
              <a:solidFill>
                <a:srgbClr val="13304C"/>
              </a:solidFill>
              <a:highlight>
                <a:srgbClr val="FCBF16"/>
              </a:highlight>
            </a:rPr>
            <a:t>De vraagsteller beslist wat hij/zij meeneemt </a:t>
          </a:r>
        </a:p>
        <a:p>
          <a:pPr marL="0" lvl="0" indent="0" algn="ctr" defTabSz="1066800">
            <a:lnSpc>
              <a:spcPct val="100000"/>
            </a:lnSpc>
            <a:spcBef>
              <a:spcPct val="0"/>
            </a:spcBef>
            <a:spcAft>
              <a:spcPts val="0"/>
            </a:spcAft>
            <a:buNone/>
          </a:pPr>
          <a:r>
            <a:rPr lang="nl-NL" sz="2400" kern="1200" dirty="0">
              <a:solidFill>
                <a:srgbClr val="13304C"/>
              </a:solidFill>
              <a:highlight>
                <a:srgbClr val="FCBF16"/>
              </a:highlight>
            </a:rPr>
            <a:t>naar het werk.</a:t>
          </a:r>
          <a:endParaRPr lang="nl-BE" sz="2400" kern="1200" dirty="0">
            <a:solidFill>
              <a:srgbClr val="13304C"/>
            </a:solidFill>
            <a:highlight>
              <a:srgbClr val="FCBF16"/>
            </a:highlight>
          </a:endParaRPr>
        </a:p>
      </dsp:txBody>
      <dsp:txXfrm>
        <a:off x="4327965" y="3173290"/>
        <a:ext cx="2794320" cy="163587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9ED41D-00F7-4582-84FE-88E9BE9D8FDD}" type="datetimeFigureOut">
              <a:rPr lang="nl-BE" smtClean="0"/>
              <a:t>29/12/2023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F1D6C-4C8D-4144-897E-526B2E253F54}" type="slidenum">
              <a:rPr lang="nl-BE" smtClean="0"/>
              <a:t>‹nr.›</a:t>
            </a:fld>
            <a:endParaRPr lang="nl-BE"/>
          </a:p>
        </p:txBody>
      </p:sp>
    </p:spTree>
    <p:extLst>
      <p:ext uri="{BB962C8B-B14F-4D97-AF65-F5344CB8AC3E}">
        <p14:creationId xmlns:p14="http://schemas.microsoft.com/office/powerpoint/2010/main" val="3878901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De deelnemers verwelkomen.</a:t>
            </a:r>
          </a:p>
          <a:p>
            <a:r>
              <a:rPr lang="nl-NL" i="1" dirty="0"/>
              <a:t>Stel jezelf voor als trainer. Wat is jouw bagage voor deze specifieke opleiding? Waarom precies ben JIJ de trainer?</a:t>
            </a:r>
          </a:p>
          <a:p>
            <a:r>
              <a:rPr lang="nl-BE" dirty="0"/>
              <a:t>[NODIG VOOR DEZE FYSIEKE OPLEIDING] Ideaal is één grote ruimte met stoelen en tafels in een U-vorm, én met verschillende ‘eilandjes’ waar men zich per (max.) 4 kan aan zetten. In de U-vorm moet elke deelnemer voldoende plaats hebben voor het eigen reflectieboek, voor de </a:t>
            </a:r>
            <a:r>
              <a:rPr lang="nl-BE" dirty="0" err="1"/>
              <a:t>FocusFiches</a:t>
            </a:r>
            <a:r>
              <a:rPr lang="nl-BE" dirty="0"/>
              <a:t>, voor extra papier om te noteren. Tegelijk dient er ruimte te zijn om zich op een ‘as’ (van 1 tot 10) te kunnen positioneren. Dit laatste kan evt. ook in een gang plaats vinden, op voorwaarde dat men daar wel degelijk wat lawaai (door mekaar lopen, met elkaar praten) mag maken.</a:t>
            </a:r>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1</a:t>
            </a:fld>
            <a:endParaRPr lang="nl-BE"/>
          </a:p>
        </p:txBody>
      </p:sp>
    </p:spTree>
    <p:extLst>
      <p:ext uri="{BB962C8B-B14F-4D97-AF65-F5344CB8AC3E}">
        <p14:creationId xmlns:p14="http://schemas.microsoft.com/office/powerpoint/2010/main" val="3484641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Noteer als trainer op een flip-over een aantal kernwoorden. Voorzie als ruggengraat twee assen (tijd horizontaal, zelfsturend vermogen verticaal), teken met horizontale lijnen de vier dimensies, noteer vier rechthoeken die de fasen voorstellen. Voorzie in eerste instantie zelf geen tekst daarbij.</a:t>
            </a:r>
          </a:p>
          <a:p>
            <a:r>
              <a:rPr lang="nl-NL" dirty="0"/>
              <a:t>Naarmate mensen worden voorgesteld, noteer je een aantal kernwoorden op de tekening van de flip-over. De namen van de teamfases bv als die worden vermeld, of die van de dimensies als die benoemd worden. Maak, grofweg, duidelijk welke elementen gekend waren en welke nieuw waren voor de </a:t>
            </a:r>
            <a:r>
              <a:rPr lang="nl-NL" dirty="0" err="1"/>
              <a:t>lerenden</a:t>
            </a:r>
            <a:r>
              <a:rPr lang="nl-NL" dirty="0"/>
              <a:t>, door een ander kleur te gebruiken.</a:t>
            </a:r>
          </a:p>
          <a:p>
            <a:r>
              <a:rPr lang="nl-NL" dirty="0"/>
              <a:t>In een ideaal scenario heb je op het eind de tekening met de juiste termen bij de fasen en bij de dimensies. Misschien worden zelfs hier en daar componenten binnen zo’n fase benoemd, maar dat is niet noodzakelijk. De finale tekening, die je als trainer mogelijk zelf aanvult als de termen niet spontaan worden gebruikt, ziet er uit als op de volgende slide.</a:t>
            </a:r>
            <a:endParaRPr lang="nl-BE"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12</a:t>
            </a:fld>
            <a:endParaRPr lang="nl-BE"/>
          </a:p>
        </p:txBody>
      </p:sp>
    </p:spTree>
    <p:extLst>
      <p:ext uri="{BB962C8B-B14F-4D97-AF65-F5344CB8AC3E}">
        <p14:creationId xmlns:p14="http://schemas.microsoft.com/office/powerpoint/2010/main" val="528097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Minimaal heb je deze tekening als eindproduct van het oogsten, evt. door jezelf als trainer aangevuld.</a:t>
            </a:r>
          </a:p>
          <a:p>
            <a:r>
              <a:rPr lang="nl-NL" dirty="0"/>
              <a:t>Dit is de ruggengraat van de teamontwikkeling.</a:t>
            </a:r>
          </a:p>
          <a:p>
            <a:r>
              <a:rPr lang="nl-NL" dirty="0"/>
              <a:t>Met als nuance: de praktijk is minder makkelijk te omlijnen: een team kan op een aantal aspecten een ‘team’ zijn (=fase 2) en op andere aspecten of componenten bv. als een zelfstandig team (fase 3) functioneren. En dat hoeft geen probleem te zijn. De teambarometer kan dit mee in kaart brengen, we komen hier verder nog op terug en de </a:t>
            </a:r>
            <a:r>
              <a:rPr lang="nl-NL" dirty="0" err="1"/>
              <a:t>lerenden</a:t>
            </a:r>
            <a:r>
              <a:rPr lang="nl-NL" dirty="0"/>
              <a:t> beschikken over een </a:t>
            </a:r>
            <a:r>
              <a:rPr lang="nl-NL" dirty="0" err="1"/>
              <a:t>FocusFiche</a:t>
            </a:r>
            <a:r>
              <a:rPr lang="nl-NL" dirty="0"/>
              <a:t> over de teambarometer.</a:t>
            </a:r>
            <a:endParaRPr lang="nl-BE"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13</a:t>
            </a:fld>
            <a:endParaRPr lang="nl-BE"/>
          </a:p>
        </p:txBody>
      </p:sp>
    </p:spTree>
    <p:extLst>
      <p:ext uri="{BB962C8B-B14F-4D97-AF65-F5344CB8AC3E}">
        <p14:creationId xmlns:p14="http://schemas.microsoft.com/office/powerpoint/2010/main" val="4072498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i="1" kern="100" dirty="0">
                <a:effectLst/>
                <a:latin typeface="Avenir Next LT Pro" panose="020B0504020202020204" pitchFamily="34" charset="0"/>
                <a:ea typeface="Calibri" panose="020F0502020204030204" pitchFamily="34" charset="0"/>
                <a:cs typeface="Arial" panose="020B0604020202020204" pitchFamily="34" charset="0"/>
              </a:rPr>
              <a:t>Laat deelnemers hun verwachtingen noteren op de post-its (per verwachting een post-it) en plakken op een flip-over. Nadien kan je samen met de deelnemers de verwachtingen clusteren zodat er verschillende categorieën van verwachtingen ontstaan. Je kan alvast aangeven welke verwachtingen aan bod zullen komen tijdens de opleidingsdagen. Hang het papier met de post-its op in de ruimte zodat het zichtbaar blijft voor de deelnemers. </a:t>
            </a:r>
          </a:p>
          <a:p>
            <a:endParaRPr lang="nl-BE"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14</a:t>
            </a:fld>
            <a:endParaRPr lang="nl-BE"/>
          </a:p>
        </p:txBody>
      </p:sp>
    </p:spTree>
    <p:extLst>
      <p:ext uri="{BB962C8B-B14F-4D97-AF65-F5344CB8AC3E}">
        <p14:creationId xmlns:p14="http://schemas.microsoft.com/office/powerpoint/2010/main" val="720383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Leiderschap is geen doel op zich: we creëren geen teams, afdelingen, … opdat we leiders zouden kunnen aanduiden.</a:t>
            </a:r>
          </a:p>
          <a:p>
            <a:r>
              <a:rPr lang="nl-NL" dirty="0"/>
              <a:t>Delen van leiderschap is óók geen doel op zich. Wel vragen we ons af waar welk leiderschap het best ligt, OPDAT TEAMS WENDBAAR, CREATIEF EN ONDERNEMEND KUNNEN ZIJN. (en zich dicht bij de cliënt of klant kunnen organiseren)</a:t>
            </a:r>
            <a:endParaRPr lang="nl-BE" dirty="0"/>
          </a:p>
          <a:p>
            <a:endParaRPr lang="nl-BE" dirty="0"/>
          </a:p>
          <a:p>
            <a:r>
              <a:rPr lang="nl-BE" dirty="0"/>
              <a:t>Delen van leiderschap om te besparen is ook niet zo’n goed idee. Besparen kan een nobel doel zijn, maar of delen van leiderschap door het wegsnoeien van leiders dat ook is? </a:t>
            </a:r>
          </a:p>
          <a:p>
            <a:endParaRPr lang="nl-BE" dirty="0"/>
          </a:p>
          <a:p>
            <a:r>
              <a:rPr lang="nl-BE" dirty="0"/>
              <a:t>We weten trouwens dat het de motivatie van mensen ten goede komt als ze ervaren over autonomie te beschikken. Ze kunnen misschien niet zomaar doen wat ze willen, er worden resultaten van hen verwacht. Maar HOE ze tot die resultaten komen, kunnen we dat niet aan medewerkers overlaten? Is het oké als daar verschil op zit tussen teams, en tussen teamleden? …</a:t>
            </a:r>
          </a:p>
          <a:p>
            <a:endParaRPr lang="nl-BE" dirty="0"/>
          </a:p>
          <a:p>
            <a:r>
              <a:rPr lang="nl-BE" dirty="0"/>
              <a:t>Bevraag in een snelle ronde welk nut de </a:t>
            </a:r>
            <a:r>
              <a:rPr lang="nl-BE" dirty="0" err="1"/>
              <a:t>lerenden</a:t>
            </a:r>
            <a:r>
              <a:rPr lang="nl-BE" dirty="0"/>
              <a:t> in hun eigen bedrijf of organisatie zien bij meer delen van leiderschap?</a:t>
            </a:r>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15</a:t>
            </a:fld>
            <a:endParaRPr lang="nl-BE"/>
          </a:p>
        </p:txBody>
      </p:sp>
    </p:spTree>
    <p:extLst>
      <p:ext uri="{BB962C8B-B14F-4D97-AF65-F5344CB8AC3E}">
        <p14:creationId xmlns:p14="http://schemas.microsoft.com/office/powerpoint/2010/main" val="2636016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Moedig mensen aan dit heel concreet te maken. Wat zal het verschil zijn met vandaag, in effecten? Over een jaar, wat zie je dan idealiter gebeuren? En over twee jaar? </a:t>
            </a:r>
            <a:r>
              <a:rPr lang="nl-NL" i="1" dirty="0">
                <a:sym typeface="Wingdings" panose="05000000000000000000" pitchFamily="2" charset="2"/>
              </a:rPr>
              <a:t> laat hen dit kernachtig noteren in hun persoonlijk reflectieboek.</a:t>
            </a:r>
            <a:endParaRPr lang="nl-NL" i="1" dirty="0"/>
          </a:p>
          <a:p>
            <a:r>
              <a:rPr lang="nl-NL" i="1" dirty="0"/>
              <a:t>Vb. zo en zo kunnen medewerkers sneller inspelen op vragen van klanten, …</a:t>
            </a:r>
          </a:p>
          <a:p>
            <a:r>
              <a:rPr lang="nl-NL" i="1" dirty="0"/>
              <a:t>Snelle oogstronde, laat het spontaan opwellen, maar vraag door om het zo concreet als mogelijk te krijgen.</a:t>
            </a:r>
          </a:p>
          <a:p>
            <a:endParaRPr lang="nl-NL" i="1" dirty="0"/>
          </a:p>
          <a:p>
            <a:r>
              <a:rPr lang="nl-NL" i="1" dirty="0"/>
              <a:t>Moedig ze aan om de kern van wat ze aangeven ook </a:t>
            </a:r>
            <a:r>
              <a:rPr lang="nl-NL" i="1" dirty="0" err="1"/>
              <a:t>vooran</a:t>
            </a:r>
            <a:r>
              <a:rPr lang="nl-NL" i="1" dirty="0"/>
              <a:t> te noteren in hun persoonlijk reflectieboek: “delen van leiderschap … OM …”</a:t>
            </a:r>
            <a:endParaRPr lang="nl-BE" i="1"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16</a:t>
            </a:fld>
            <a:endParaRPr lang="nl-BE"/>
          </a:p>
        </p:txBody>
      </p:sp>
    </p:spTree>
    <p:extLst>
      <p:ext uri="{BB962C8B-B14F-4D97-AF65-F5344CB8AC3E}">
        <p14:creationId xmlns:p14="http://schemas.microsoft.com/office/powerpoint/2010/main" val="944853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DEEL DEZE AFBEELDING OOK UIT, IDEAAL IS OM </a:t>
            </a:r>
            <a:r>
              <a:rPr lang="nl-BE" dirty="0" err="1"/>
              <a:t>‘M</a:t>
            </a:r>
            <a:r>
              <a:rPr lang="nl-BE" dirty="0"/>
              <a:t> OM IETS DIKKER PAPIER AF TE DRUKKEN</a:t>
            </a:r>
          </a:p>
          <a:p>
            <a:r>
              <a:rPr lang="nl-BE" i="1" dirty="0"/>
              <a:t>Deze figuur toont de verschillende leerdoelen van deze opleiding, in één beeld. En de onderlinge verhouding tussen de leerdoelen.</a:t>
            </a:r>
          </a:p>
          <a:p>
            <a:r>
              <a:rPr lang="nl-BE" i="1" dirty="0"/>
              <a:t>Wellicht kunnen heel wat leerverwachtingen (zie slide 14) aan deze leerdoelen gekoppeld worden? </a:t>
            </a:r>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17</a:t>
            </a:fld>
            <a:endParaRPr lang="nl-BE"/>
          </a:p>
        </p:txBody>
      </p:sp>
    </p:spTree>
    <p:extLst>
      <p:ext uri="{BB962C8B-B14F-4D97-AF65-F5344CB8AC3E}">
        <p14:creationId xmlns:p14="http://schemas.microsoft.com/office/powerpoint/2010/main" val="637937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arenR"/>
            </a:pPr>
            <a:r>
              <a:rPr lang="nl-NL" i="1" dirty="0"/>
              <a:t>(snel:) in welke fase bevindt mijn eigen team zich? (5 minuten)</a:t>
            </a:r>
          </a:p>
          <a:p>
            <a:pPr marL="228600" indent="-228600">
              <a:buAutoNum type="arabicParenR"/>
            </a:pPr>
            <a:r>
              <a:rPr lang="nl-BE" i="1" dirty="0" err="1"/>
              <a:t>Één</a:t>
            </a:r>
            <a:r>
              <a:rPr lang="nl-BE" i="1" dirty="0"/>
              <a:t> duidelijk argument hiervoor? Doorvragen naar concréét gedrag. Niet iedereen hoeft aan bod te komen (15 minuten)</a:t>
            </a:r>
          </a:p>
          <a:p>
            <a:pPr marL="228600" indent="-228600">
              <a:buAutoNum type="arabicParenR"/>
            </a:pPr>
            <a:r>
              <a:rPr lang="nl-BE" i="1" dirty="0"/>
              <a:t>Bevraag één twijfel of onduidelijkheid </a:t>
            </a:r>
            <a:r>
              <a:rPr lang="nl-BE" i="1" dirty="0" err="1"/>
              <a:t>mbt</a:t>
            </a:r>
            <a:r>
              <a:rPr lang="nl-BE" i="1" dirty="0"/>
              <a:t> de gekozen fase? Moedig anderen aan mee na te denken, breng niet snel jouw eigen mening in als trainer. Niet iedereen hoeft per se aan bod te komen. (20 minuten)</a:t>
            </a:r>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18</a:t>
            </a:fld>
            <a:endParaRPr lang="nl-BE"/>
          </a:p>
        </p:txBody>
      </p:sp>
    </p:spTree>
    <p:extLst>
      <p:ext uri="{BB962C8B-B14F-4D97-AF65-F5344CB8AC3E}">
        <p14:creationId xmlns:p14="http://schemas.microsoft.com/office/powerpoint/2010/main" val="239406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DEEL DEZE AFBEELDING OOK UIT, IDEAAL IS OM </a:t>
            </a:r>
            <a:r>
              <a:rPr lang="nl-BE" dirty="0" err="1"/>
              <a:t>‘M</a:t>
            </a:r>
            <a:r>
              <a:rPr lang="nl-BE" dirty="0"/>
              <a:t> OM IETS DIKKER PAPIER AF TE DRUKKEN</a:t>
            </a:r>
          </a:p>
          <a:p>
            <a:r>
              <a:rPr lang="nl-BE" i="1" dirty="0"/>
              <a:t>Linksboven, en vooral dat ‘dagelijks regelen’ en ‘oplossen’: wie vindt dat dit vandaag een groot deel van het eigen gedrag uitmaakt? En die overtuigingen daaronder in het schema, zit daar één tussen die jij deel?</a:t>
            </a:r>
          </a:p>
          <a:p>
            <a:r>
              <a:rPr lang="nl-BE" i="1" dirty="0"/>
              <a:t>OF: stel je dit gedrag omdat je meent dat de organisatie (beleid, directie) dit van jou vraagt? Hoe luidt die vraag dan precies? Is het jouw invulling van wat je denkt dat beleid van jou verwacht? Hoe kun je het daar met jouw leidinggevenden over hebben.</a:t>
            </a:r>
          </a:p>
          <a:p>
            <a:endParaRPr lang="nl-BE" i="1" dirty="0"/>
          </a:p>
          <a:p>
            <a:endParaRPr lang="nl-BE"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19</a:t>
            </a:fld>
            <a:endParaRPr lang="nl-BE"/>
          </a:p>
        </p:txBody>
      </p:sp>
    </p:spTree>
    <p:extLst>
      <p:ext uri="{BB962C8B-B14F-4D97-AF65-F5344CB8AC3E}">
        <p14:creationId xmlns:p14="http://schemas.microsoft.com/office/powerpoint/2010/main" val="662291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werkboek voor deze oefening!!</a:t>
            </a:r>
            <a:endParaRPr lang="nl-BE"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20</a:t>
            </a:fld>
            <a:endParaRPr lang="nl-BE"/>
          </a:p>
        </p:txBody>
      </p:sp>
    </p:spTree>
    <p:extLst>
      <p:ext uri="{BB962C8B-B14F-4D97-AF65-F5344CB8AC3E}">
        <p14:creationId xmlns:p14="http://schemas.microsoft.com/office/powerpoint/2010/main" val="2258309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i="1" kern="100" dirty="0">
                <a:effectLst/>
                <a:latin typeface="Avenir Next LT Pro" panose="020B0504020202020204" pitchFamily="34" charset="0"/>
                <a:ea typeface="Calibri" panose="020F0502020204030204" pitchFamily="34" charset="0"/>
                <a:cs typeface="Arial" panose="020B0604020202020204" pitchFamily="34" charset="0"/>
              </a:rPr>
              <a:t>Laat de mensen op een denkbeeldige lijn van 1 tot 10 in het lokaal positie kiezen, op de vraag: in welke mate ben je het eens met deze stelling (1= helemaal mee oneens, 10=helemaal mee eens)?</a:t>
            </a:r>
          </a:p>
          <a:p>
            <a:pPr marL="342900" lvl="0" indent="-342900">
              <a:lnSpc>
                <a:spcPct val="107000"/>
              </a:lnSpc>
              <a:buFont typeface="Wingdings" panose="05000000000000000000" pitchFamily="2" charset="2"/>
              <a:buChar char=""/>
            </a:pPr>
            <a:r>
              <a:rPr lang="nl-BE" sz="1800" i="1" kern="100" dirty="0">
                <a:effectLst/>
                <a:latin typeface="Avenir Next LT Pro" panose="020B0504020202020204" pitchFamily="34" charset="0"/>
                <a:ea typeface="Calibri" panose="020F0502020204030204" pitchFamily="34" charset="0"/>
                <a:cs typeface="Arial" panose="020B0604020202020204" pitchFamily="34" charset="0"/>
              </a:rPr>
              <a:t>Vraag hen om hierover 10 minuten over uit te wisselen. Iedereen blijft (ongeveer) op zijn positie staan, en gaat de dialoog aan met iemand dichtbij (hoger of lager).</a:t>
            </a:r>
          </a:p>
          <a:p>
            <a:pPr marL="342900" lvl="0" indent="-342900">
              <a:lnSpc>
                <a:spcPct val="107000"/>
              </a:lnSpc>
              <a:buFont typeface="Wingdings" panose="05000000000000000000" pitchFamily="2" charset="2"/>
              <a:buChar char=""/>
            </a:pPr>
            <a:r>
              <a:rPr lang="nl-BE" sz="1800" i="1" kern="100" dirty="0">
                <a:effectLst/>
                <a:latin typeface="Avenir Next LT Pro" panose="020B0504020202020204" pitchFamily="34" charset="0"/>
                <a:ea typeface="Calibri" panose="020F0502020204030204" pitchFamily="34" charset="0"/>
                <a:cs typeface="Arial" panose="020B0604020202020204" pitchFamily="34" charset="0"/>
              </a:rPr>
              <a:t>Laat ze na die 10 minuten opnieuw hun mate van eens zijn aangeven door een plaats op de denkbeeldige lijn te kiezen.</a:t>
            </a:r>
          </a:p>
          <a:p>
            <a:pPr marL="342900" lvl="0" indent="-342900">
              <a:lnSpc>
                <a:spcPct val="107000"/>
              </a:lnSpc>
              <a:spcAft>
                <a:spcPts val="800"/>
              </a:spcAft>
              <a:buFont typeface="Wingdings" panose="05000000000000000000" pitchFamily="2" charset="2"/>
              <a:buChar char=""/>
            </a:pPr>
            <a:r>
              <a:rPr lang="nl-BE" sz="1800" i="1" kern="100" dirty="0">
                <a:effectLst/>
                <a:latin typeface="Avenir Next LT Pro" panose="020B0504020202020204" pitchFamily="34" charset="0"/>
                <a:ea typeface="Calibri" panose="020F0502020204030204" pitchFamily="34" charset="0"/>
                <a:cs typeface="Arial" panose="020B0604020202020204" pitchFamily="34" charset="0"/>
              </a:rPr>
              <a:t>Bevraag de argumenten voor de grootste wijzigingen. Verandert niemand van positie, bevraag dan een tweetal mensen kort wat hen op hun positie doet blijven. Duur: 5 minuten.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kern="100" dirty="0">
              <a:effectLst/>
              <a:latin typeface="Avenir Next LT Pro" panose="020B0504020202020204" pitchFamily="34" charset="0"/>
              <a:ea typeface="Calibri" panose="020F0502020204030204" pitchFamily="34" charset="0"/>
              <a:cs typeface="Arial" panose="020B0604020202020204" pitchFamily="34" charset="0"/>
            </a:endParaRPr>
          </a:p>
          <a:p>
            <a:endParaRPr lang="nl-BE"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21</a:t>
            </a:fld>
            <a:endParaRPr lang="nl-BE"/>
          </a:p>
        </p:txBody>
      </p:sp>
    </p:spTree>
    <p:extLst>
      <p:ext uri="{BB962C8B-B14F-4D97-AF65-F5344CB8AC3E}">
        <p14:creationId xmlns:p14="http://schemas.microsoft.com/office/powerpoint/2010/main" val="1676919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Deze opleiding is gebaseerd op de SCOPE-studie competentieprognoses maatwerk, ontwikkeld door Johan </a:t>
            </a:r>
            <a:r>
              <a:rPr lang="nl-NL" i="1" dirty="0" err="1"/>
              <a:t>Desseyn</a:t>
            </a:r>
            <a:r>
              <a:rPr lang="nl-NL" i="1" dirty="0"/>
              <a:t> (2021). Binnen de SCOPE-studie zijn diverse toekomstige competentievereisten geïdentificeerd, die het fundament vormen van deze opleiding en die zijn uitgewerkt in onderling samenhangende modules, die echter ook afzonderlijk kunnen worden gevolgd.</a:t>
            </a:r>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2</a:t>
            </a:fld>
            <a:endParaRPr lang="nl-BE"/>
          </a:p>
        </p:txBody>
      </p:sp>
    </p:spTree>
    <p:extLst>
      <p:ext uri="{BB962C8B-B14F-4D97-AF65-F5344CB8AC3E}">
        <p14:creationId xmlns:p14="http://schemas.microsoft.com/office/powerpoint/2010/main" val="1828020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De teambarometer!</a:t>
            </a:r>
          </a:p>
          <a:p>
            <a:r>
              <a:rPr lang="nl-NL" i="1" dirty="0"/>
              <a:t>In het animatiefilmpje gaven we al mee dat het belangrijk is om over wat gemeenschappelijke taal te beschikken: hoe ga je anders samen het gesprek aan over hoever het team staat en waar (eerst) werk van gemaakt dient te worden. Het gebruik van de teambarometer is wat ons betreft geen ‘verplichte’ formele stap in het werk maken van groei, maar wel een zeer handig instrument om die taal te gebruiken: we laten iedereen op een gestructureerde manier een oordeel vormen over het team, en daarna gaan we daarover in gesprek en maken we het samen concreet. De teambarometer geeft met andere woorden inzicht in verschillende elementen van de teamwerking, met name de dimensies waarop groei zichtbaar is en de componenten daarbinnen.</a:t>
            </a:r>
          </a:p>
          <a:p>
            <a:r>
              <a:rPr lang="nl-NL" i="1" dirty="0"/>
              <a:t>De </a:t>
            </a:r>
            <a:r>
              <a:rPr lang="nl-NL" b="1" i="1" dirty="0" err="1"/>
              <a:t>F</a:t>
            </a:r>
            <a:r>
              <a:rPr lang="nl-NL" b="0" i="1" dirty="0" err="1"/>
              <a:t>ocus</a:t>
            </a:r>
            <a:r>
              <a:rPr lang="nl-NL" b="1" i="1" dirty="0" err="1"/>
              <a:t>F</a:t>
            </a:r>
            <a:r>
              <a:rPr lang="nl-NL" b="0" i="1" dirty="0" err="1"/>
              <a:t>iche</a:t>
            </a:r>
            <a:r>
              <a:rPr lang="nl-NL" b="0" i="1" dirty="0"/>
              <a:t> ‘de teambarometer’ doet de werkwijze helemaal uit de doeken.</a:t>
            </a:r>
            <a:endParaRPr lang="nl-BE" i="1"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22</a:t>
            </a:fld>
            <a:endParaRPr lang="nl-BE"/>
          </a:p>
        </p:txBody>
      </p:sp>
    </p:spTree>
    <p:extLst>
      <p:ext uri="{BB962C8B-B14F-4D97-AF65-F5344CB8AC3E}">
        <p14:creationId xmlns:p14="http://schemas.microsoft.com/office/powerpoint/2010/main" val="714195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Gebruik je de vragenlijst, laat je die invullen door de teamleden en worden de scores daarna in het </a:t>
            </a:r>
            <a:r>
              <a:rPr lang="nl-NL" i="1" dirty="0" err="1"/>
              <a:t>excelblad</a:t>
            </a:r>
            <a:r>
              <a:rPr lang="nl-NL" i="1" dirty="0"/>
              <a:t> verzameld, dan krijg je iets in dit genre. Het ging hier over een team van 6 mensen, en je ziet in één oogopslag hoe de resultaten per component (waarvan er 12 zijn in totaal) verdeeld zijn.</a:t>
            </a:r>
          </a:p>
          <a:p>
            <a:endParaRPr lang="nl-NL" i="1" dirty="0"/>
          </a:p>
          <a:p>
            <a:r>
              <a:rPr lang="nl-NL" i="1" dirty="0"/>
              <a:t>Interessant zijn bv. die componenten waar de meningen sterk verdeeld zijn (bv. ‘coördinatie in en tussen teams’ – ‘omgaan met conflicten’ – ‘cliëntgericht werken’). </a:t>
            </a:r>
          </a:p>
          <a:p>
            <a:r>
              <a:rPr lang="nl-BE" i="1" dirty="0"/>
              <a:t>Een gesprek opstarten kan bv. aan de hand van: “‘Werken vanuit visie’ springt er hier enorm uit – praten we hier over hetzelfde? Geef eens voorbeelden waarin ons team functioneert op niveau ‘ondernemend team’ op dit vlak? Kunnen de anderen dit volgen?”</a:t>
            </a:r>
          </a:p>
          <a:p>
            <a:endParaRPr lang="nl-BE" i="1" dirty="0"/>
          </a:p>
          <a:p>
            <a:r>
              <a:rPr lang="nl-BE" i="1" dirty="0"/>
              <a:t>Je laat de teamleden op een bepaald moment bepalen waar ze werk willen van maken. Bijvoorbeeld krijgt iedereen bij het begin 3 knopen, en vraag je iedereen om de knopen op die componenten te leggen (op die uitprint van die resultaten, bv op A3) die aangepakt moeten worden. Waar de meeste knopen zich bevinden, daar ga je mee aan de slag: hoe gaan we dit aanpakken? Waar zullen we verbetering aan merken, enz.?</a:t>
            </a:r>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23</a:t>
            </a:fld>
            <a:endParaRPr lang="nl-BE"/>
          </a:p>
        </p:txBody>
      </p:sp>
    </p:spTree>
    <p:extLst>
      <p:ext uri="{BB962C8B-B14F-4D97-AF65-F5344CB8AC3E}">
        <p14:creationId xmlns:p14="http://schemas.microsoft.com/office/powerpoint/2010/main" val="3223887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00" dirty="0">
                <a:effectLst/>
                <a:latin typeface="Avenir Next LT Pro" panose="020B0504020202020204" pitchFamily="34" charset="0"/>
                <a:ea typeface="Calibri" panose="020F0502020204030204" pitchFamily="34" charset="0"/>
                <a:cs typeface="Arial" panose="020B0604020202020204" pitchFamily="34" charset="0"/>
              </a:rPr>
              <a:t>Laat de mensen op een denkbeeldige lijn van 1 tot 10 in het lokaal positie kiezen, op de vraag: in welke mate ben je het eens met deze stelling (1= helemaal mee oneens, 10=helemaal mee eens)?</a:t>
            </a:r>
          </a:p>
          <a:p>
            <a:pPr marL="342900" lvl="0" indent="-342900">
              <a:lnSpc>
                <a:spcPct val="107000"/>
              </a:lnSpc>
              <a:buFont typeface="Wingdings" panose="05000000000000000000" pitchFamily="2" charset="2"/>
              <a:buChar char=""/>
            </a:pPr>
            <a:r>
              <a:rPr lang="nl-BE" sz="1800" kern="100" dirty="0">
                <a:effectLst/>
                <a:latin typeface="Avenir Next LT Pro" panose="020B0504020202020204" pitchFamily="34" charset="0"/>
                <a:ea typeface="Calibri" panose="020F0502020204030204" pitchFamily="34" charset="0"/>
                <a:cs typeface="Arial" panose="020B0604020202020204" pitchFamily="34" charset="0"/>
              </a:rPr>
              <a:t>Vraag hen om hierover 10 minuten over uit te wisselen. Iedereen blijft (ongeveer) op zijn positie staan, en gaat de dialoog aan met iemand dichtbij (hoger of lager).</a:t>
            </a:r>
          </a:p>
          <a:p>
            <a:pPr marL="342900" lvl="0" indent="-342900">
              <a:lnSpc>
                <a:spcPct val="107000"/>
              </a:lnSpc>
              <a:buFont typeface="Wingdings" panose="05000000000000000000" pitchFamily="2" charset="2"/>
              <a:buChar char=""/>
            </a:pPr>
            <a:r>
              <a:rPr lang="nl-BE" sz="1800" kern="100" dirty="0">
                <a:effectLst/>
                <a:latin typeface="Avenir Next LT Pro" panose="020B0504020202020204" pitchFamily="34" charset="0"/>
                <a:ea typeface="Calibri" panose="020F0502020204030204" pitchFamily="34" charset="0"/>
                <a:cs typeface="Arial" panose="020B0604020202020204" pitchFamily="34" charset="0"/>
              </a:rPr>
              <a:t>Laat ze na die 10 minuten opnieuw hun mate van eens zijn aangeven door een plaats op de denkbeeldige lijn te kiezen.</a:t>
            </a:r>
          </a:p>
          <a:p>
            <a:pPr marL="342900" lvl="0" indent="-342900">
              <a:lnSpc>
                <a:spcPct val="107000"/>
              </a:lnSpc>
              <a:spcAft>
                <a:spcPts val="800"/>
              </a:spcAft>
              <a:buFont typeface="Wingdings" panose="05000000000000000000" pitchFamily="2" charset="2"/>
              <a:buChar char=""/>
            </a:pPr>
            <a:r>
              <a:rPr lang="nl-BE" sz="1800" kern="100" dirty="0">
                <a:effectLst/>
                <a:latin typeface="Avenir Next LT Pro" panose="020B0504020202020204" pitchFamily="34" charset="0"/>
                <a:ea typeface="Calibri" panose="020F0502020204030204" pitchFamily="34" charset="0"/>
                <a:cs typeface="Arial" panose="020B0604020202020204" pitchFamily="34" charset="0"/>
              </a:rPr>
              <a:t>Bevraag de argumenten voor de grootste wijzigingen. Verandert niemand van positie, bevraag dan een tweetal mensen kort wat hen op hun positie doet blijven. Duur: 5 minuten.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kern="100" dirty="0">
              <a:effectLst/>
              <a:latin typeface="Avenir Next LT Pro" panose="020B0504020202020204" pitchFamily="34" charset="0"/>
              <a:ea typeface="Calibri" panose="020F0502020204030204" pitchFamily="34" charset="0"/>
              <a:cs typeface="Arial" panose="020B0604020202020204" pitchFamily="34" charset="0"/>
            </a:endParaRPr>
          </a:p>
          <a:p>
            <a:endParaRPr lang="nl-BE"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24</a:t>
            </a:fld>
            <a:endParaRPr lang="nl-BE"/>
          </a:p>
        </p:txBody>
      </p:sp>
    </p:spTree>
    <p:extLst>
      <p:ext uri="{BB962C8B-B14F-4D97-AF65-F5344CB8AC3E}">
        <p14:creationId xmlns:p14="http://schemas.microsoft.com/office/powerpoint/2010/main" val="123108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De (formeel) leidinggevende krijgt steeds meer een andere rol naarmate het team groeit in teamvolwassenheid. Net zoals we voor het gedrag van teams/teamleden kenmerken per fase kunnen definiëren, kunnen we dat ook voor leidinggevenden. Als een team zich in fase X bevindt, wat zien we de leidinggevende dan doen of niet doen?</a:t>
            </a:r>
            <a:endParaRPr lang="nl-BE" i="1"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25</a:t>
            </a:fld>
            <a:endParaRPr lang="nl-BE"/>
          </a:p>
        </p:txBody>
      </p:sp>
    </p:spTree>
    <p:extLst>
      <p:ext uri="{BB962C8B-B14F-4D97-AF65-F5344CB8AC3E}">
        <p14:creationId xmlns:p14="http://schemas.microsoft.com/office/powerpoint/2010/main" val="3456728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Jullie leidinggevend gedrag heeft eigenlijk twéé kenmerken:</a:t>
            </a:r>
          </a:p>
          <a:p>
            <a:r>
              <a:rPr lang="nl-NL" i="1" dirty="0"/>
              <a:t>- je evolueert mee om aan te sluiten bij de fase van het team. Uiteraard dien je ander leidinggevend gedrag te stellen als jouw team aan het groeien is, als het meer leiderschap op aan het nemen is, enz.</a:t>
            </a:r>
          </a:p>
          <a:p>
            <a:r>
              <a:rPr lang="nl-NL" i="1" dirty="0"/>
              <a:t>- je evolueert om verdere groei van het team uit te lokken of te stimuleren. Alleen maar ‘aansluiten bij de fase van het team’ geeft weinig stimulans aan de groei van het team. Net door af en toe gedrag uit de volgende fase te stellen lok je verdere groei uit. Simpel voorbeeld: iets wat ze gewoon zijn waar jij altijd voor hebt gezorgd, doe je op een gegeven moment niet meer of je neemt er een kleiner aandeel in op.</a:t>
            </a:r>
            <a:endParaRPr lang="nl-BE" i="1"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26</a:t>
            </a:fld>
            <a:endParaRPr lang="nl-BE"/>
          </a:p>
        </p:txBody>
      </p:sp>
    </p:spTree>
    <p:extLst>
      <p:ext uri="{BB962C8B-B14F-4D97-AF65-F5344CB8AC3E}">
        <p14:creationId xmlns:p14="http://schemas.microsoft.com/office/powerpoint/2010/main" val="4265524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Je moet dus GEEN formule van remedie bedenken en die dan toedienen aan het team waardoor het een stap verder zet … Wat je op gang brengt en houdt, is dat het team zich (mee) afvraagt wat de beste stap is, de beste regeling om probleem x te counteren of de goede werking van activiteit y te behouden, enz. Dit op de agenda brengen en het gesprek daarrond faciliteren is wellicht jouw voornaamste rol.</a:t>
            </a:r>
          </a:p>
          <a:p>
            <a:r>
              <a:rPr lang="nl-NL" i="1" dirty="0"/>
              <a:t>Adaptieve uitdaging = goede dingen behouden en werk maken van wat beter kan; samen streven naar betere resultaten of méér impact, en daartoe bekijken hoe ze zich het best kunnen organiseren; fouten maken mag en we leren er ook uit, we zoeken samen naar oplossingen; we spelen in op wat rond ons heen wijzigt en worden daar ook steeds meer “zelfstandig” in; …</a:t>
            </a:r>
            <a:endParaRPr lang="nl-BE" i="1"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27</a:t>
            </a:fld>
            <a:endParaRPr lang="nl-BE"/>
          </a:p>
        </p:txBody>
      </p:sp>
    </p:spTree>
    <p:extLst>
      <p:ext uri="{BB962C8B-B14F-4D97-AF65-F5344CB8AC3E}">
        <p14:creationId xmlns:p14="http://schemas.microsoft.com/office/powerpoint/2010/main" val="3033703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dirty="0"/>
              <a:t>[instructie] </a:t>
            </a:r>
            <a:r>
              <a:rPr lang="nl-NL" i="1" dirty="0"/>
              <a:t>jullie gaan zo meteen per 2 samenzitten. Neem er de </a:t>
            </a:r>
            <a:r>
              <a:rPr lang="nl-NL" b="1" i="1" dirty="0" err="1"/>
              <a:t>F</a:t>
            </a:r>
            <a:r>
              <a:rPr lang="nl-NL" b="0" i="1" dirty="0" err="1"/>
              <a:t>ocus</a:t>
            </a:r>
            <a:r>
              <a:rPr lang="nl-NL" b="1" i="1" dirty="0" err="1"/>
              <a:t>F</a:t>
            </a:r>
            <a:r>
              <a:rPr lang="nl-NL" b="0" i="1" dirty="0" err="1"/>
              <a:t>iche</a:t>
            </a:r>
            <a:r>
              <a:rPr lang="nl-NL" b="0" i="1" dirty="0"/>
              <a:t> rond het gedrag van de leidinggevende bij, een balpen en papier. Vooral pagina’s 4 en 5 van de </a:t>
            </a:r>
            <a:r>
              <a:rPr lang="nl-NL" b="1" i="1" dirty="0" err="1"/>
              <a:t>F</a:t>
            </a:r>
            <a:r>
              <a:rPr lang="nl-NL" b="0" i="1" dirty="0" err="1"/>
              <a:t>ocus</a:t>
            </a:r>
            <a:r>
              <a:rPr lang="nl-NL" b="1" i="1" dirty="0" err="1"/>
              <a:t>F</a:t>
            </a:r>
            <a:r>
              <a:rPr lang="nl-NL" b="0" i="1" dirty="0" err="1"/>
              <a:t>iche</a:t>
            </a:r>
            <a:r>
              <a:rPr lang="nl-NL" b="0" i="1" dirty="0"/>
              <a:t> zijn hier van belang, de rest hoef je nu niet te lezen.</a:t>
            </a:r>
          </a:p>
          <a:p>
            <a:r>
              <a:rPr lang="nl-NL" b="0" i="1" dirty="0"/>
              <a:t>Het schema met het overzicht van het leidinggevend gedrag per fase (p5) geeft per fase ook mogelijk gedrag weer om het team ‘uit te nodigen’, te stimuleren om een stap vooruit te zetten.</a:t>
            </a:r>
          </a:p>
          <a:p>
            <a:r>
              <a:rPr lang="nl-NL" b="0" i="1" dirty="0"/>
              <a:t>Jullie krijgen 45 minuten de tijd:</a:t>
            </a:r>
          </a:p>
          <a:p>
            <a:r>
              <a:rPr lang="nl-NL" b="0" i="1" dirty="0"/>
              <a:t>- eerst bekijk je pagina 5 grondig en noteer je op pagina 4 de gedragingen die je al stelt vandaag, het gedrag dat je vaker gaat stellen, en de teamfase die er bij hoort.</a:t>
            </a:r>
          </a:p>
          <a:p>
            <a:r>
              <a:rPr lang="nl-NL" b="0" i="1" dirty="0"/>
              <a:t>- daarna wisselen jullie uit, en je bevraagt elkaar om het zeer concreet te maken. Misschien heeft de ander al ervaringen met wat jij van plan bent om (meer) te doen?</a:t>
            </a:r>
          </a:p>
          <a:p>
            <a:r>
              <a:rPr lang="nl-NL" b="0" i="1" dirty="0"/>
              <a:t>- als slot noteer je </a:t>
            </a:r>
            <a:r>
              <a:rPr lang="nl-NL" b="1" i="1" dirty="0"/>
              <a:t>in het werkboek </a:t>
            </a:r>
            <a:r>
              <a:rPr lang="nl-NL" b="0" i="1" dirty="0"/>
              <a:t>welk gedrag mensen jou vanaf deze of volgende week concreet zullen zien doen en het effect dat je daar mee wil bereiken.</a:t>
            </a:r>
          </a:p>
          <a:p>
            <a:endParaRPr lang="nl-NL" b="0" i="1" dirty="0"/>
          </a:p>
          <a:p>
            <a:r>
              <a:rPr lang="nl-NL" b="0" i="1" dirty="0"/>
              <a:t>In de oogst hiervan nemen we 15 minuten de tijd om een aantal van die concrete voornemens te delen met de groep. Leg het accent op gedrag dat bedoeld is om een team een stap vooruit te doen zetten. En als de voorbeelden dezelfde beweging maken (vb. van fase 2 naar fase 3) bevraag dan ook of er voorbeelden zijn van fase 1 naar 2 en van fase 3 naar 4.</a:t>
            </a:r>
            <a:endParaRPr lang="nl-BE" i="0"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28</a:t>
            </a:fld>
            <a:endParaRPr lang="nl-BE"/>
          </a:p>
        </p:txBody>
      </p:sp>
    </p:spTree>
    <p:extLst>
      <p:ext uri="{BB962C8B-B14F-4D97-AF65-F5344CB8AC3E}">
        <p14:creationId xmlns:p14="http://schemas.microsoft.com/office/powerpoint/2010/main" val="2650974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00" dirty="0">
                <a:effectLst/>
                <a:latin typeface="Avenir Next LT Pro" panose="020B0504020202020204" pitchFamily="34" charset="0"/>
                <a:ea typeface="Calibri" panose="020F0502020204030204" pitchFamily="34" charset="0"/>
                <a:cs typeface="Arial" panose="020B0604020202020204" pitchFamily="34" charset="0"/>
              </a:rPr>
              <a:t>Laat de mensen op een denkbeeldige lijn van 1 tot 10 in het lokaal positie kiezen, op de vraag: in welke mate ben je het eens met deze stelling (1= helemaal mee oneens, 10=helemaal mee eens)?</a:t>
            </a:r>
          </a:p>
          <a:p>
            <a:pPr marL="342900" lvl="0" indent="-342900">
              <a:lnSpc>
                <a:spcPct val="107000"/>
              </a:lnSpc>
              <a:buFont typeface="Wingdings" panose="05000000000000000000" pitchFamily="2" charset="2"/>
              <a:buChar char=""/>
            </a:pPr>
            <a:r>
              <a:rPr lang="nl-BE" sz="1800" kern="100" dirty="0">
                <a:effectLst/>
                <a:latin typeface="Avenir Next LT Pro" panose="020B0504020202020204" pitchFamily="34" charset="0"/>
                <a:ea typeface="Calibri" panose="020F0502020204030204" pitchFamily="34" charset="0"/>
                <a:cs typeface="Arial" panose="020B0604020202020204" pitchFamily="34" charset="0"/>
              </a:rPr>
              <a:t>Vraag hen om hierover 10 minuten over uit te wisselen. Iedereen blijft (ongeveer) op zijn positie staan, en gaat de dialoog aan met iemand dichtbij (hoger of lager).</a:t>
            </a:r>
          </a:p>
          <a:p>
            <a:pPr marL="342900" lvl="0" indent="-342900">
              <a:lnSpc>
                <a:spcPct val="107000"/>
              </a:lnSpc>
              <a:buFont typeface="Wingdings" panose="05000000000000000000" pitchFamily="2" charset="2"/>
              <a:buChar char=""/>
            </a:pPr>
            <a:r>
              <a:rPr lang="nl-BE" sz="1800" kern="100" dirty="0">
                <a:effectLst/>
                <a:latin typeface="Avenir Next LT Pro" panose="020B0504020202020204" pitchFamily="34" charset="0"/>
                <a:ea typeface="Calibri" panose="020F0502020204030204" pitchFamily="34" charset="0"/>
                <a:cs typeface="Arial" panose="020B0604020202020204" pitchFamily="34" charset="0"/>
              </a:rPr>
              <a:t>Laat ze na die 10 minuten opnieuw hun mate van eens zijn aangeven door een plaats op de denkbeeldige lijn te kiezen.</a:t>
            </a:r>
          </a:p>
          <a:p>
            <a:pPr marL="342900" lvl="0" indent="-342900">
              <a:lnSpc>
                <a:spcPct val="107000"/>
              </a:lnSpc>
              <a:spcAft>
                <a:spcPts val="800"/>
              </a:spcAft>
              <a:buFont typeface="Wingdings" panose="05000000000000000000" pitchFamily="2" charset="2"/>
              <a:buChar char=""/>
            </a:pPr>
            <a:r>
              <a:rPr lang="nl-BE" sz="1800" kern="100" dirty="0">
                <a:effectLst/>
                <a:latin typeface="Avenir Next LT Pro" panose="020B0504020202020204" pitchFamily="34" charset="0"/>
                <a:ea typeface="Calibri" panose="020F0502020204030204" pitchFamily="34" charset="0"/>
                <a:cs typeface="Arial" panose="020B0604020202020204" pitchFamily="34" charset="0"/>
              </a:rPr>
              <a:t>Bevraag de argumenten voor de grootste wijzigingen. Verandert niemand van positie, bevraag dan een tweetal mensen kort wat hen op hun positie doet blijven. Duur: 5 minuten.</a:t>
            </a:r>
          </a:p>
          <a:p>
            <a:pPr marL="342900" lvl="0" indent="-342900">
              <a:lnSpc>
                <a:spcPct val="107000"/>
              </a:lnSpc>
              <a:spcAft>
                <a:spcPts val="800"/>
              </a:spcAft>
              <a:buFont typeface="Wingdings" panose="05000000000000000000" pitchFamily="2" charset="2"/>
              <a:buChar char=""/>
            </a:pPr>
            <a:endParaRPr lang="nl-BE" sz="1800" kern="100" dirty="0">
              <a:effectLst/>
              <a:latin typeface="Avenir Next LT Pro" panose="020B050402020202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Wingdings" panose="05000000000000000000" pitchFamily="2" charset="2"/>
              <a:buNone/>
            </a:pPr>
            <a:r>
              <a:rPr lang="nl-BE" sz="1800" i="1" kern="100" dirty="0">
                <a:effectLst/>
                <a:latin typeface="Avenir Next LT Pro" panose="020B0504020202020204" pitchFamily="34" charset="0"/>
                <a:ea typeface="Calibri" panose="020F0502020204030204" pitchFamily="34" charset="0"/>
                <a:cs typeface="Arial" panose="020B0604020202020204" pitchFamily="34" charset="0"/>
              </a:rPr>
              <a:t>BELANGRIJK HIER: VORMT MEE OVERGANG NAAR VOLGENDE SLIDE. LEIDERSCHAP KAN NEERKOMEN OP BESLISSEN EN OF STUREN, ZONDER DAT GEDEELD LEIDERSCHAP IN HET GEDRANG KOMT. MAAK HET EEN ONDERWERP VAN BESPREKING MET JE TEAM: HOE GAAN WE DIT BESPREKEN EN BESLUITEN? ALS WE ER NIET UIT GERAKEN, HOE HAKKEN WE DAN DE KNOOP DOOR?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kern="100" dirty="0">
              <a:effectLst/>
              <a:latin typeface="Avenir Next LT Pro" panose="020B0504020202020204" pitchFamily="34" charset="0"/>
              <a:ea typeface="Calibri" panose="020F0502020204030204" pitchFamily="34" charset="0"/>
              <a:cs typeface="Arial" panose="020B0604020202020204" pitchFamily="34" charset="0"/>
            </a:endParaRPr>
          </a:p>
          <a:p>
            <a:endParaRPr lang="nl-BE"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29</a:t>
            </a:fld>
            <a:endParaRPr lang="nl-BE"/>
          </a:p>
        </p:txBody>
      </p:sp>
    </p:spTree>
    <p:extLst>
      <p:ext uri="{BB962C8B-B14F-4D97-AF65-F5344CB8AC3E}">
        <p14:creationId xmlns:p14="http://schemas.microsoft.com/office/powerpoint/2010/main" val="1553001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Jullie gaan nu zelf aan de slag, in kleine groepjes van 2 à 3 mensen. En dit met een </a:t>
            </a:r>
            <a:r>
              <a:rPr lang="nl-NL" b="1" i="1" dirty="0" err="1"/>
              <a:t>F</a:t>
            </a:r>
            <a:r>
              <a:rPr lang="nl-NL" b="0" i="1" dirty="0" err="1"/>
              <a:t>ocus</a:t>
            </a:r>
            <a:r>
              <a:rPr lang="nl-NL" b="1" i="1" dirty="0" err="1"/>
              <a:t>F</a:t>
            </a:r>
            <a:r>
              <a:rPr lang="nl-NL" b="0" i="1" dirty="0" err="1"/>
              <a:t>iche</a:t>
            </a:r>
            <a:r>
              <a:rPr lang="nl-NL" b="0" i="1" dirty="0"/>
              <a:t> die jullie er zelf uit kiezen: waar wil je het komende 1,5 uur rond werken? Waar wil je het eerst vooruitgang in zien, bij stilstaan en rond werken, met anderen over uitwisselen? De werkwijze zelf staat in slide 31 beschreven.</a:t>
            </a:r>
            <a:endParaRPr lang="nl-BE" i="1"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30</a:t>
            </a:fld>
            <a:endParaRPr lang="nl-BE"/>
          </a:p>
        </p:txBody>
      </p:sp>
    </p:spTree>
    <p:extLst>
      <p:ext uri="{BB962C8B-B14F-4D97-AF65-F5344CB8AC3E}">
        <p14:creationId xmlns:p14="http://schemas.microsoft.com/office/powerpoint/2010/main" val="1640368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Elk duo, trio kan uiteraard op support rekenen: roep er de trainer bij. Maak je supportvraag concréét: wat precies zou jullie vooruit helpen?</a:t>
            </a:r>
            <a:endParaRPr lang="nl-BE" i="1"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31</a:t>
            </a:fld>
            <a:endParaRPr lang="nl-BE"/>
          </a:p>
        </p:txBody>
      </p:sp>
    </p:spTree>
    <p:extLst>
      <p:ext uri="{BB962C8B-B14F-4D97-AF65-F5344CB8AC3E}">
        <p14:creationId xmlns:p14="http://schemas.microsoft.com/office/powerpoint/2010/main" val="2863757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[Samen met volgende slide] </a:t>
            </a:r>
            <a:r>
              <a:rPr lang="nl-NL" i="1" dirty="0"/>
              <a:t>de opleiding ‘maak je team wendbaar door het delen van leiderschap’ kan een </a:t>
            </a:r>
            <a:r>
              <a:rPr lang="nl-NL" i="1" dirty="0" err="1"/>
              <a:t>stand-alone</a:t>
            </a:r>
            <a:r>
              <a:rPr lang="nl-NL" i="1" dirty="0"/>
              <a:t> zijn, of een onderdeel vormen van een ruimer traject van (max.) 4 opleidingen.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i="1" dirty="0"/>
              <a:t>Naast de SCOPE-studies werkten we ook met een focusgroep van leidinggevenden uit de Taborgroep, een netwerk van scholen en sociale ondernemingen. Zo was inzicht krijgen in teamontwikkeling een nadrukkelijke vraag, daarom ontwikkelden we bv. het animatiefilmpje dat jullie als huiswerk meekregen. En tenslotte hadden we een klankbordgroep toen we in het kalenderjaar 2023 deze opleiding uitwerkten met steun van Europa WSE. De klankbordgroep gaf feedback over de leerdoelen en de uitgewerkte opleiding, en gaf mee suggesties ter optimalisering ervan.</a:t>
            </a:r>
          </a:p>
          <a:p>
            <a:endParaRPr lang="nl-BE"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3</a:t>
            </a:fld>
            <a:endParaRPr lang="nl-BE"/>
          </a:p>
        </p:txBody>
      </p:sp>
    </p:spTree>
    <p:extLst>
      <p:ext uri="{BB962C8B-B14F-4D97-AF65-F5344CB8AC3E}">
        <p14:creationId xmlns:p14="http://schemas.microsoft.com/office/powerpoint/2010/main" val="26013874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00" dirty="0">
                <a:effectLst/>
                <a:latin typeface="Avenir Next LT Pro" panose="020B0504020202020204" pitchFamily="34" charset="0"/>
                <a:ea typeface="Calibri" panose="020F0502020204030204" pitchFamily="34" charset="0"/>
                <a:cs typeface="Arial" panose="020B0604020202020204" pitchFamily="34" charset="0"/>
              </a:rPr>
              <a:t>Laat de mensen op een denkbeeldige lijn van 1 tot 10 in het lokaal positie kiezen, op de vraag: in welke mate ben je het eens met deze stelling (1= helemaal mee oneens, 10=helemaal mee eens)?</a:t>
            </a:r>
          </a:p>
          <a:p>
            <a:pPr marL="342900" lvl="0" indent="-342900">
              <a:lnSpc>
                <a:spcPct val="107000"/>
              </a:lnSpc>
              <a:buFont typeface="Wingdings" panose="05000000000000000000" pitchFamily="2" charset="2"/>
              <a:buChar char=""/>
            </a:pPr>
            <a:r>
              <a:rPr lang="nl-BE" sz="1800" kern="100" dirty="0">
                <a:effectLst/>
                <a:latin typeface="Avenir Next LT Pro" panose="020B0504020202020204" pitchFamily="34" charset="0"/>
                <a:ea typeface="Calibri" panose="020F0502020204030204" pitchFamily="34" charset="0"/>
                <a:cs typeface="Arial" panose="020B0604020202020204" pitchFamily="34" charset="0"/>
              </a:rPr>
              <a:t>Vraag hen om hierover 10 minuten over uit te wisselen. Iedereen blijft (ongeveer) op zijn positie staan, en gaat de dialoog aan met iemand dichtbij (hoger of lager).</a:t>
            </a:r>
          </a:p>
          <a:p>
            <a:pPr marL="342900" lvl="0" indent="-342900">
              <a:lnSpc>
                <a:spcPct val="107000"/>
              </a:lnSpc>
              <a:buFont typeface="Wingdings" panose="05000000000000000000" pitchFamily="2" charset="2"/>
              <a:buChar char=""/>
            </a:pPr>
            <a:r>
              <a:rPr lang="nl-BE" sz="1800" kern="100" dirty="0">
                <a:effectLst/>
                <a:latin typeface="Avenir Next LT Pro" panose="020B0504020202020204" pitchFamily="34" charset="0"/>
                <a:ea typeface="Calibri" panose="020F0502020204030204" pitchFamily="34" charset="0"/>
                <a:cs typeface="Arial" panose="020B0604020202020204" pitchFamily="34" charset="0"/>
              </a:rPr>
              <a:t>Laat ze na die 10 minuten opnieuw hun mate van eens zijn aangeven door een plaats op de denkbeeldige lijn te kiezen.</a:t>
            </a:r>
          </a:p>
          <a:p>
            <a:pPr marL="342900" lvl="0" indent="-342900">
              <a:lnSpc>
                <a:spcPct val="107000"/>
              </a:lnSpc>
              <a:spcAft>
                <a:spcPts val="800"/>
              </a:spcAft>
              <a:buFont typeface="Wingdings" panose="05000000000000000000" pitchFamily="2" charset="2"/>
              <a:buChar char=""/>
            </a:pPr>
            <a:r>
              <a:rPr lang="nl-BE" sz="1800" kern="100" dirty="0">
                <a:effectLst/>
                <a:latin typeface="Avenir Next LT Pro" panose="020B0504020202020204" pitchFamily="34" charset="0"/>
                <a:ea typeface="Calibri" panose="020F0502020204030204" pitchFamily="34" charset="0"/>
                <a:cs typeface="Arial" panose="020B0604020202020204" pitchFamily="34" charset="0"/>
              </a:rPr>
              <a:t>Bevraag de argumenten voor de grootste wijzigingen. Verandert niemand van positie, bevraag dan een tweetal mensen kort wat hen op hun positie doet blijven. Duur: 5 minuten.</a:t>
            </a:r>
          </a:p>
          <a:p>
            <a:pPr marL="342900" lvl="0" indent="-342900">
              <a:lnSpc>
                <a:spcPct val="107000"/>
              </a:lnSpc>
              <a:spcAft>
                <a:spcPts val="800"/>
              </a:spcAft>
              <a:buFont typeface="Wingdings" panose="05000000000000000000" pitchFamily="2" charset="2"/>
              <a:buChar char=""/>
            </a:pPr>
            <a:endParaRPr lang="nl-BE" sz="1800" kern="100" dirty="0">
              <a:effectLst/>
              <a:latin typeface="Avenir Next LT Pro" panose="020B050402020202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Wingdings" panose="05000000000000000000" pitchFamily="2" charset="2"/>
              <a:buNone/>
            </a:pPr>
            <a:r>
              <a:rPr lang="nl-BE" sz="1800" i="1" kern="100" dirty="0">
                <a:effectLst/>
                <a:latin typeface="Avenir Next LT Pro" panose="020B0504020202020204" pitchFamily="34" charset="0"/>
                <a:ea typeface="Calibri" panose="020F0502020204030204" pitchFamily="34" charset="0"/>
                <a:cs typeface="Arial" panose="020B0604020202020204" pitchFamily="34" charset="0"/>
              </a:rPr>
              <a:t>BELANGRIJK HIER: VORMT MEE OVERGANG NAAR VOLGENDE SLIDE. LEIDERSCHAP KAN NEERKOMEN OP BESLISSEN EN OF STUREN, ZONDER DAT GEDEELD LEIDERSCHAP IN HET GEDRANG KOMT. MAAK HET EEN ONDERWERP VAN BESPREKING MET JE TEAM: HOE GAAN WE DIT BESPREKEN EN BESLUITEN? ALS WE ER NIET UIT GERAKEN, HOE HAKKEN WE DAN DE KNOOP DOOR?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kern="100" dirty="0">
              <a:effectLst/>
              <a:latin typeface="Avenir Next LT Pro" panose="020B0504020202020204" pitchFamily="34" charset="0"/>
              <a:ea typeface="Calibri" panose="020F0502020204030204" pitchFamily="34" charset="0"/>
              <a:cs typeface="Arial" panose="020B0604020202020204" pitchFamily="34" charset="0"/>
            </a:endParaRPr>
          </a:p>
          <a:p>
            <a:endParaRPr lang="nl-BE"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32</a:t>
            </a:fld>
            <a:endParaRPr lang="nl-BE"/>
          </a:p>
        </p:txBody>
      </p:sp>
    </p:spTree>
    <p:extLst>
      <p:ext uri="{BB962C8B-B14F-4D97-AF65-F5344CB8AC3E}">
        <p14:creationId xmlns:p14="http://schemas.microsoft.com/office/powerpoint/2010/main" val="3359434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BE" sz="1800" i="1" kern="100" dirty="0">
                <a:effectLst/>
                <a:latin typeface="Avenir Next LT Pro" panose="020B0504020202020204" pitchFamily="34" charset="0"/>
                <a:ea typeface="Calibri" panose="020F0502020204030204" pitchFamily="34" charset="0"/>
                <a:cs typeface="Arial" panose="020B0604020202020204" pitchFamily="34" charset="0"/>
              </a:rPr>
              <a:t>Moedig één voor aan om met de groep te delen hoe de verhouding tussen de elementen zit.</a:t>
            </a:r>
          </a:p>
          <a:p>
            <a:pPr>
              <a:lnSpc>
                <a:spcPct val="107000"/>
              </a:lnSpc>
              <a:spcAft>
                <a:spcPts val="800"/>
              </a:spcAft>
            </a:pPr>
            <a:r>
              <a:rPr lang="nl-BE" sz="1800" i="1" kern="100" dirty="0">
                <a:effectLst/>
                <a:latin typeface="Avenir Next LT Pro" panose="020B0504020202020204" pitchFamily="34" charset="0"/>
                <a:ea typeface="Calibri" panose="020F0502020204030204" pitchFamily="34" charset="0"/>
                <a:cs typeface="Arial" panose="020B0604020202020204" pitchFamily="34" charset="0"/>
              </a:rPr>
              <a:t>Vraag of ze hier nog iets extra willen rond delen: een vraag, benoemen wat ze nodig hebben, enz.</a:t>
            </a:r>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33</a:t>
            </a:fld>
            <a:endParaRPr lang="nl-BE"/>
          </a:p>
        </p:txBody>
      </p:sp>
    </p:spTree>
    <p:extLst>
      <p:ext uri="{BB962C8B-B14F-4D97-AF65-F5344CB8AC3E}">
        <p14:creationId xmlns:p14="http://schemas.microsoft.com/office/powerpoint/2010/main" val="2561402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Dit is wellicht het einde van de eerste </a:t>
            </a:r>
            <a:r>
              <a:rPr lang="nl-NL" i="1" dirty="0" err="1"/>
              <a:t>opleidingsdag</a:t>
            </a:r>
            <a:r>
              <a:rPr lang="nl-NL" i="1" dirty="0"/>
              <a:t>, tenzij je de bouwstenen (leeractiviteiten) anders schikt, er uit weg laat en/of er aan toevoegt.</a:t>
            </a:r>
            <a:endParaRPr lang="nl-BE" i="1"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35</a:t>
            </a:fld>
            <a:endParaRPr lang="nl-BE"/>
          </a:p>
        </p:txBody>
      </p:sp>
    </p:spTree>
    <p:extLst>
      <p:ext uri="{BB962C8B-B14F-4D97-AF65-F5344CB8AC3E}">
        <p14:creationId xmlns:p14="http://schemas.microsoft.com/office/powerpoint/2010/main" val="2760697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Houd rekening met de tijdspanne tussen de eerste fysiek </a:t>
            </a:r>
            <a:r>
              <a:rPr lang="nl-NL" i="1" dirty="0" err="1"/>
              <a:t>opleidingsdag</a:t>
            </a:r>
            <a:r>
              <a:rPr lang="nl-NL" i="1" dirty="0"/>
              <a:t> en dit dagdeel.</a:t>
            </a:r>
          </a:p>
          <a:p>
            <a:r>
              <a:rPr lang="nl-NL" i="1" dirty="0"/>
              <a:t>Volgt deze sessie kort op de eerste </a:t>
            </a:r>
            <a:r>
              <a:rPr lang="nl-NL" i="1" dirty="0" err="1"/>
              <a:t>opleidingsdag</a:t>
            </a:r>
            <a:r>
              <a:rPr lang="nl-NL" i="1" dirty="0"/>
              <a:t>, wat het ideale scenario is, dan is een introductie, een check-in, … minder relevant.</a:t>
            </a:r>
            <a:endParaRPr lang="nl-BE" i="1"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36</a:t>
            </a:fld>
            <a:endParaRPr lang="nl-BE"/>
          </a:p>
        </p:txBody>
      </p:sp>
    </p:spTree>
    <p:extLst>
      <p:ext uri="{BB962C8B-B14F-4D97-AF65-F5344CB8AC3E}">
        <p14:creationId xmlns:p14="http://schemas.microsoft.com/office/powerpoint/2010/main" val="4289667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i="1" dirty="0"/>
              <a:t>We knopen aan bij de traditie van de eerste </a:t>
            </a:r>
            <a:r>
              <a:rPr lang="nl-BE" i="1" dirty="0" err="1"/>
              <a:t>opleidingsdag</a:t>
            </a:r>
            <a:r>
              <a:rPr lang="nl-BE" i="1" dirty="0"/>
              <a:t>: het naar boven brengen van onze overtuigingen en daar met elkaar over in gesprek gaan.</a:t>
            </a:r>
          </a:p>
          <a:p>
            <a:r>
              <a:rPr lang="nl-BE" i="1" dirty="0"/>
              <a:t>Herinner jullie deze slide, deze tabel deelden we ook al uit op dag 1.</a:t>
            </a:r>
          </a:p>
          <a:p>
            <a:r>
              <a:rPr lang="nl-BE" i="1" dirty="0"/>
              <a:t>In het gedrag dat we stellen spelen motieven en overtuigingen mee. Willen we dat gedrag veranderen, dan dienen we ook naar die overtuigingen te kijken. Dat doen we nog ‘s opnieuw met de volgende stelling.</a:t>
            </a:r>
          </a:p>
          <a:p>
            <a:endParaRPr lang="nl-BE"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37</a:t>
            </a:fld>
            <a:endParaRPr lang="nl-BE"/>
          </a:p>
        </p:txBody>
      </p:sp>
    </p:spTree>
    <p:extLst>
      <p:ext uri="{BB962C8B-B14F-4D97-AF65-F5344CB8AC3E}">
        <p14:creationId xmlns:p14="http://schemas.microsoft.com/office/powerpoint/2010/main" val="32576510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i="1" kern="100" dirty="0">
                <a:effectLst/>
                <a:latin typeface="Avenir Next LT Pro" panose="020B0504020202020204" pitchFamily="34" charset="0"/>
                <a:ea typeface="Calibri" panose="020F0502020204030204" pitchFamily="34" charset="0"/>
                <a:cs typeface="Arial" panose="020B0604020202020204" pitchFamily="34" charset="0"/>
              </a:rPr>
              <a:t>Laat de mensen op een denkbeeldige lijn van 1 tot 10 in het lokaal positie kiezen, op de vraag: in welke mate ben je het eens met deze stelling (1= helemaal mee oneens, 10=helemaal mee eens)?</a:t>
            </a:r>
          </a:p>
          <a:p>
            <a:pPr marL="342900" lvl="0" indent="-342900">
              <a:lnSpc>
                <a:spcPct val="107000"/>
              </a:lnSpc>
              <a:buFont typeface="Wingdings" panose="05000000000000000000" pitchFamily="2" charset="2"/>
              <a:buChar char=""/>
            </a:pPr>
            <a:r>
              <a:rPr lang="nl-BE" sz="1800" i="1" kern="100" dirty="0">
                <a:effectLst/>
                <a:latin typeface="Avenir Next LT Pro" panose="020B0504020202020204" pitchFamily="34" charset="0"/>
                <a:ea typeface="Calibri" panose="020F0502020204030204" pitchFamily="34" charset="0"/>
                <a:cs typeface="Arial" panose="020B0604020202020204" pitchFamily="34" charset="0"/>
              </a:rPr>
              <a:t>Vraag hen om hierover 10 minuten over uit te wisselen. Iedereen blijft (ongeveer) op zijn positie staan, en gaat de dialoog aan met iemand dichtbij (hoger of lager).</a:t>
            </a:r>
          </a:p>
          <a:p>
            <a:pPr marL="342900" lvl="0" indent="-342900">
              <a:lnSpc>
                <a:spcPct val="107000"/>
              </a:lnSpc>
              <a:buFont typeface="Wingdings" panose="05000000000000000000" pitchFamily="2" charset="2"/>
              <a:buChar char=""/>
            </a:pPr>
            <a:r>
              <a:rPr lang="nl-BE" sz="1800" i="1" kern="100" dirty="0">
                <a:effectLst/>
                <a:latin typeface="Avenir Next LT Pro" panose="020B0504020202020204" pitchFamily="34" charset="0"/>
                <a:ea typeface="Calibri" panose="020F0502020204030204" pitchFamily="34" charset="0"/>
                <a:cs typeface="Arial" panose="020B0604020202020204" pitchFamily="34" charset="0"/>
              </a:rPr>
              <a:t>Laat ze na die 10 minuten opnieuw hun mate van eens zijn aangeven door een plaats op de denkbeeldige lijn te kiezen.</a:t>
            </a:r>
          </a:p>
          <a:p>
            <a:pPr marL="342900" lvl="0" indent="-342900">
              <a:lnSpc>
                <a:spcPct val="107000"/>
              </a:lnSpc>
              <a:spcAft>
                <a:spcPts val="800"/>
              </a:spcAft>
              <a:buFont typeface="Wingdings" panose="05000000000000000000" pitchFamily="2" charset="2"/>
              <a:buChar char=""/>
            </a:pPr>
            <a:r>
              <a:rPr lang="nl-BE" sz="1800" i="1" kern="100" dirty="0">
                <a:effectLst/>
                <a:latin typeface="Avenir Next LT Pro" panose="020B0504020202020204" pitchFamily="34" charset="0"/>
                <a:ea typeface="Calibri" panose="020F0502020204030204" pitchFamily="34" charset="0"/>
                <a:cs typeface="Arial" panose="020B0604020202020204" pitchFamily="34" charset="0"/>
              </a:rPr>
              <a:t>Bevraag de argumenten voor de grootste wijzigingen. Verandert niemand van positie, bevraag dan een tweetal mensen kort wat hen op hun positie doet blijven. Duur: 5 minuten.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kern="100" dirty="0">
              <a:effectLst/>
              <a:latin typeface="Avenir Next LT Pro" panose="020B0504020202020204" pitchFamily="34" charset="0"/>
              <a:ea typeface="Calibri" panose="020F0502020204030204" pitchFamily="34" charset="0"/>
              <a:cs typeface="Arial" panose="020B0604020202020204" pitchFamily="34" charset="0"/>
            </a:endParaRPr>
          </a:p>
          <a:p>
            <a:endParaRPr lang="nl-BE"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38</a:t>
            </a:fld>
            <a:endParaRPr lang="nl-BE"/>
          </a:p>
        </p:txBody>
      </p:sp>
    </p:spTree>
    <p:extLst>
      <p:ext uri="{BB962C8B-B14F-4D97-AF65-F5344CB8AC3E}">
        <p14:creationId xmlns:p14="http://schemas.microsoft.com/office/powerpoint/2010/main" val="24774921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Heel vaak linkt men leiderschap aan de STIJL van de betrokken leidinggevende, en uiteraard speelt die een rol. Maar er is veel meer nodig: een gezamenlijke visie op leiderschap, bv. En gezamenlijke antwoorden op een aantal vragen: hoe willen we dit team zien groeien in haar teamvolwassenheid? Wat is daar voor nodig? Wie neemt daar welke rol in op?</a:t>
            </a:r>
          </a:p>
          <a:p>
            <a:r>
              <a:rPr lang="nl-NL" i="1" dirty="0"/>
              <a:t>Directief leidinggeven kan daarbij zeer efficiënt zijn: denk aan de brandweercommandant tijdens een interventie. Maar als hij tijdens de debriefing daarna directief blijft dan zullen weinig lessen getrokken worden uit die interventie. </a:t>
            </a:r>
          </a:p>
          <a:p>
            <a:r>
              <a:rPr lang="nl-NL" i="1" dirty="0"/>
              <a:t>Een stijl kan daarnaast heel sterk vasthangen aan een concrete mens, bij wat hem of haar het beste ligt, maar die kan weliswaar zijn best doen om op de stijl te letten en die aan te passen. Hij kan rekening houden met de ander, met de situatie, met de mate van betrokkenheid die vereist is, enz. Een mix is perfect mogelijk, dat je in sommige situaties heel sturend bent als (formeel) leidinggevende én dat tegelijk leiderschap veel gedeeld wordt en bij anderen komt te liggen dan de formeel leidinggevenden. Daartoe zal de leidinggevende mensen moeten empoweren, zoals we aantonen in de </a:t>
            </a:r>
            <a:r>
              <a:rPr lang="nl-NL" b="1" i="1" dirty="0" err="1"/>
              <a:t>F</a:t>
            </a:r>
            <a:r>
              <a:rPr lang="nl-NL" b="0" i="1" dirty="0" err="1"/>
              <a:t>ocus</a:t>
            </a:r>
            <a:r>
              <a:rPr lang="nl-NL" b="1" i="1" dirty="0" err="1"/>
              <a:t>F</a:t>
            </a:r>
            <a:r>
              <a:rPr lang="nl-NL" b="0" i="1" dirty="0" err="1"/>
              <a:t>iche</a:t>
            </a:r>
            <a:r>
              <a:rPr lang="nl-NL" b="0" i="1" dirty="0"/>
              <a:t> rond het gedrag van de leidinggevende.</a:t>
            </a:r>
            <a:endParaRPr lang="nl-NL" i="1" dirty="0"/>
          </a:p>
          <a:p>
            <a:r>
              <a:rPr lang="nl-NL" i="1" dirty="0"/>
              <a:t>Maar de globale visie, die wordt </a:t>
            </a:r>
            <a:r>
              <a:rPr lang="nl-NL" i="1" dirty="0" err="1"/>
              <a:t>sàmen</a:t>
            </a:r>
            <a:r>
              <a:rPr lang="nl-NL" i="1" dirty="0"/>
              <a:t> gemaakt. Eerst hebben we een antwoord op de </a:t>
            </a:r>
            <a:r>
              <a:rPr lang="nl-NL" i="1" dirty="0" err="1"/>
              <a:t>waarom-vraag</a:t>
            </a:r>
            <a:r>
              <a:rPr lang="nl-NL" i="1" dirty="0"/>
              <a:t> nodig: waarom meer leiderschap delen? En vervolgens hoe gaan we dat regelen met elkaar? Hoe blijven we op koers? Wat doen we als het een tijdje niet lukt? Enz. Delen van leiderschap zit ‘m voor een groot stuk </a:t>
            </a:r>
            <a:r>
              <a:rPr lang="nl-NL" i="1" dirty="0" err="1"/>
              <a:t>dààr</a:t>
            </a:r>
            <a:r>
              <a:rPr lang="nl-NL" i="1" dirty="0"/>
              <a:t> in: het samen hebben over groeien als team en over het leiderschap dat wenselijk en nodig is. Daar samen op terugblikken en kijken wat er beter kan. Veel nieuwe situaties vergen een nieuwe afstemming of dialoog: hoe regelen we dit? Hoe beslissen we dit? Enz. ook dat zijn moment waarop je aan visie werkt – dat houdt niet op na één sessie.</a:t>
            </a:r>
            <a:endParaRPr lang="nl-BE" i="1"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39</a:t>
            </a:fld>
            <a:endParaRPr lang="nl-BE"/>
          </a:p>
        </p:txBody>
      </p:sp>
    </p:spTree>
    <p:extLst>
      <p:ext uri="{BB962C8B-B14F-4D97-AF65-F5344CB8AC3E}">
        <p14:creationId xmlns:p14="http://schemas.microsoft.com/office/powerpoint/2010/main" val="8066843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40</a:t>
            </a:fld>
            <a:endParaRPr lang="nl-BE"/>
          </a:p>
        </p:txBody>
      </p:sp>
    </p:spTree>
    <p:extLst>
      <p:ext uri="{BB962C8B-B14F-4D97-AF65-F5344CB8AC3E}">
        <p14:creationId xmlns:p14="http://schemas.microsoft.com/office/powerpoint/2010/main" val="2148417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41</a:t>
            </a:fld>
            <a:endParaRPr lang="nl-BE"/>
          </a:p>
        </p:txBody>
      </p:sp>
    </p:spTree>
    <p:extLst>
      <p:ext uri="{BB962C8B-B14F-4D97-AF65-F5344CB8AC3E}">
        <p14:creationId xmlns:p14="http://schemas.microsoft.com/office/powerpoint/2010/main" val="31460196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Het persoonlijk leiderschap van mensen kan je als leidinggevende niet bepalen, of invullen. Je kan het wel proberen stimuleren. Daar maakten we een aparte </a:t>
            </a:r>
            <a:r>
              <a:rPr lang="nl-NL" b="1" i="1" dirty="0" err="1"/>
              <a:t>F</a:t>
            </a:r>
            <a:r>
              <a:rPr lang="nl-NL" b="0" i="1" dirty="0" err="1"/>
              <a:t>ocus</a:t>
            </a:r>
            <a:r>
              <a:rPr lang="nl-NL" b="1" i="1" dirty="0" err="1"/>
              <a:t>F</a:t>
            </a:r>
            <a:r>
              <a:rPr lang="nl-NL" b="0" i="1" dirty="0" err="1"/>
              <a:t>iche</a:t>
            </a:r>
            <a:r>
              <a:rPr lang="nl-NL" b="0" i="1" dirty="0"/>
              <a:t> rond.</a:t>
            </a:r>
          </a:p>
          <a:p>
            <a:r>
              <a:rPr lang="nl-NL" b="0" i="1" dirty="0"/>
              <a:t>De missie en cultuur: daar kan je voor naar het grotere plaatje kijken, de organisatie of het bedrijf. Maar óók op teamniveau kan je daarrond stilstaan: wat is onze ambitie hier? Wanneer hebben wij ‘goed werk’ afgeleverd? Wat zijn daar dan de resultaten van? Wat zijn evt. verschillen met de andere teams rondom ons? Waarin willen wij uitblinken, waar doen wij een extra effort rond?</a:t>
            </a:r>
          </a:p>
          <a:p>
            <a:r>
              <a:rPr lang="nl-NL" b="0" i="1" dirty="0"/>
              <a:t>En hoe willen we dat allemaal verwezenlijken met elkaar? Wat is daar dan belangrijk in? Wat zijn dan goede voorbeelden van ‘open communicatie’? Op welke manier vullen wij ‘positief samenwerken’ in? Hoe kijken we naar besluitvorming: hoe uiten we onze bezorgdheid als het niet vooruit gaat? Wat doen we als het niet helemaal eens zijn maar we wel een besluit nodig hebben? enz. enz.</a:t>
            </a:r>
          </a:p>
          <a:p>
            <a:r>
              <a:rPr lang="nl-NL" b="0" i="1" dirty="0"/>
              <a:t>Dat hoeft niet in één gesprek te gebeuren. Misschien drijven een aantal kernwoorden spontaan naar boven. Misschien vul je die af en toe aan met wat jullie ervaren tijdens teamoverleg? … Het </a:t>
            </a:r>
            <a:r>
              <a:rPr lang="nl-NL" b="1" i="1" dirty="0"/>
              <a:t>daarover met elkaar over hebben</a:t>
            </a:r>
            <a:r>
              <a:rPr lang="nl-NL" b="0" i="1" dirty="0"/>
              <a:t> is van groot belang: conflicten, spanningen, problemen hebben net vaak met die dingen te maken. Maar het beste is het daar niet alleen over te hebben als het spannend wordt. Laat ons onbevangen met elkaar de ambitie verwoorden, laat ons stilstaan bij hoe we het graag hebben en dat concreet maken.</a:t>
            </a:r>
          </a:p>
          <a:p>
            <a:r>
              <a:rPr lang="nl-NL" b="0" i="1" dirty="0"/>
              <a:t>Die dingen zijn niet in steen gebeiteld, alles kan altijd evolueren: je maakt andere dingen mee samen en trekt daar nieuwe lessen uit, het team kent een andere samenstelling, enz. Maar het daar over hebben samen zorgt voor een soort gedeeld referentiekader.</a:t>
            </a:r>
          </a:p>
          <a:p>
            <a:r>
              <a:rPr lang="nl-BE" sz="1800" b="1" i="1" dirty="0">
                <a:effectLst/>
                <a:latin typeface="Avenir Next LT Pro" panose="020B0504020202020204" pitchFamily="34" charset="0"/>
                <a:ea typeface="Calibri" panose="020F0502020204030204" pitchFamily="34" charset="0"/>
                <a:cs typeface="Arial" panose="020B0604020202020204" pitchFamily="34" charset="0"/>
              </a:rPr>
              <a:t>Over inzicht, tools, technieken beschikken om die dialoog op gang te brengen en te houden is misschien wel het belangrijkste als leidinggevende.</a:t>
            </a:r>
            <a:endParaRPr lang="nl-BE" b="1" i="1"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42</a:t>
            </a:fld>
            <a:endParaRPr lang="nl-BE"/>
          </a:p>
        </p:txBody>
      </p:sp>
    </p:spTree>
    <p:extLst>
      <p:ext uri="{BB962C8B-B14F-4D97-AF65-F5344CB8AC3E}">
        <p14:creationId xmlns:p14="http://schemas.microsoft.com/office/powerpoint/2010/main" val="3739709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[toelichting] </a:t>
            </a:r>
            <a:r>
              <a:rPr lang="nl-NL" i="1" dirty="0"/>
              <a:t>werken aan je leiderschapsvaardigheden vergt jezelf in vraag stellen, ervaringen uitwisselen, zaken toepassen en daar feedback op krijgen. Daarom deze voorstellen voor een veilige opleiding: in een opleiding waarin ik me veilig voel is de leerimpact groter.</a:t>
            </a:r>
          </a:p>
          <a:p>
            <a:r>
              <a:rPr lang="nl-NL" dirty="0"/>
              <a:t>[vraag] </a:t>
            </a:r>
            <a:r>
              <a:rPr lang="nl-NL" i="1" dirty="0"/>
              <a:t>zijn hier bedenkingen rond? Wil je graag een extra voorstel lanceren in de groep?</a:t>
            </a:r>
            <a:endParaRPr lang="nl-BE" i="1"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5</a:t>
            </a:fld>
            <a:endParaRPr lang="nl-BE"/>
          </a:p>
        </p:txBody>
      </p:sp>
    </p:spTree>
    <p:extLst>
      <p:ext uri="{BB962C8B-B14F-4D97-AF65-F5344CB8AC3E}">
        <p14:creationId xmlns:p14="http://schemas.microsoft.com/office/powerpoint/2010/main" val="14674247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Open dialoog op gang brengen, transparant zijn als leider in hoe je leiding geeft, in hoe je het team betrekt, in waar je naar toe wilt, hoe dat klikt aan de ambitie van de organisatie, …</a:t>
            </a:r>
            <a:endParaRPr lang="nl-BE"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43</a:t>
            </a:fld>
            <a:endParaRPr lang="nl-BE"/>
          </a:p>
        </p:txBody>
      </p:sp>
    </p:spTree>
    <p:extLst>
      <p:ext uri="{BB962C8B-B14F-4D97-AF65-F5344CB8AC3E}">
        <p14:creationId xmlns:p14="http://schemas.microsoft.com/office/powerpoint/2010/main" val="28682425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Jullie gaan nu zelf aan de slag, in kleine groepjes van 2 à 3 mensen. En dit met een </a:t>
            </a:r>
            <a:r>
              <a:rPr lang="nl-NL" b="1" i="1" dirty="0" err="1"/>
              <a:t>F</a:t>
            </a:r>
            <a:r>
              <a:rPr lang="nl-NL" b="0" i="1" dirty="0" err="1"/>
              <a:t>ocus</a:t>
            </a:r>
            <a:r>
              <a:rPr lang="nl-NL" b="1" i="1" dirty="0" err="1"/>
              <a:t>F</a:t>
            </a:r>
            <a:r>
              <a:rPr lang="nl-NL" b="0" i="1" dirty="0" err="1"/>
              <a:t>iche</a:t>
            </a:r>
            <a:r>
              <a:rPr lang="nl-NL" b="0" i="1" dirty="0"/>
              <a:t> die jullie er zelf uit kiezen: waar wil je het komende 1,5 uur rond werken? Waar wil je het eerst vooruitgang in zien, bij stilstaan en rond werken, met anderen over uitwisselen? De werkwijze zelf staat in slide 43 beschreven.</a:t>
            </a:r>
            <a:endParaRPr lang="nl-BE" i="1"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44</a:t>
            </a:fld>
            <a:endParaRPr lang="nl-BE"/>
          </a:p>
        </p:txBody>
      </p:sp>
    </p:spTree>
    <p:extLst>
      <p:ext uri="{BB962C8B-B14F-4D97-AF65-F5344CB8AC3E}">
        <p14:creationId xmlns:p14="http://schemas.microsoft.com/office/powerpoint/2010/main" val="38843713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Elk duo, trio kan uiteraard op support rekenen: roep er de trainer bij. Maak je supportvraag concréét: wat precies zou jullie vooruit helpen?</a:t>
            </a:r>
            <a:endParaRPr lang="nl-BE" i="1"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45</a:t>
            </a:fld>
            <a:endParaRPr lang="nl-BE"/>
          </a:p>
        </p:txBody>
      </p:sp>
    </p:spTree>
    <p:extLst>
      <p:ext uri="{BB962C8B-B14F-4D97-AF65-F5344CB8AC3E}">
        <p14:creationId xmlns:p14="http://schemas.microsoft.com/office/powerpoint/2010/main" val="33137692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Laat mensen dit eerst individueel invullen, en laat ze dan per twee samenzitten. Daarbij kiezen ze uit elk van de 4 rubrieken van de KISS telkens één gedrag dat ze aan de ander toelichten. De ander beluistert dit en vraagt door, tot het concréét is: wat zullen mensen hem of haar zien doen, niet meer zien doen. Geen voornemens of intenties, maar concreet waarneembaar gedrag is hier de focus.</a:t>
            </a:r>
            <a:endParaRPr lang="nl-BE" i="1"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46</a:t>
            </a:fld>
            <a:endParaRPr lang="nl-BE"/>
          </a:p>
        </p:txBody>
      </p:sp>
    </p:spTree>
    <p:extLst>
      <p:ext uri="{BB962C8B-B14F-4D97-AF65-F5344CB8AC3E}">
        <p14:creationId xmlns:p14="http://schemas.microsoft.com/office/powerpoint/2010/main" val="26367885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Bedoeling is dat de vervolgsessies relevant zijn. Niet zozeer (veel) nieuwe inhoud, maar wel stilstaan bij wat je hebt in praktijk proberen omzetten. Goede praktijken delen. Vragen aan de groep voorleggen. Samen reflecteren. Enz. </a:t>
            </a:r>
            <a:r>
              <a:rPr lang="nl-NL" b="1" i="1" dirty="0"/>
              <a:t>Intervisie</a:t>
            </a:r>
            <a:r>
              <a:rPr lang="nl-NL" b="0" i="1" dirty="0"/>
              <a:t>, zeg maar.</a:t>
            </a:r>
          </a:p>
          <a:p>
            <a:r>
              <a:rPr lang="nl-NL" b="0" i="1" dirty="0"/>
              <a:t>We zouden bv. de 2</a:t>
            </a:r>
            <a:r>
              <a:rPr lang="nl-NL" b="0" i="1" baseline="30000" dirty="0"/>
              <a:t>e</a:t>
            </a:r>
            <a:r>
              <a:rPr lang="nl-NL" b="0" i="1" dirty="0"/>
              <a:t> vervolgsessie hier helemaal kunnen aan wijden, en in de eerste stilstaan bij meer specifieke toepassingen, bv. hoe verliep het gebruik van de teambarometer?</a:t>
            </a:r>
          </a:p>
          <a:p>
            <a:r>
              <a:rPr lang="nl-NL" b="0" i="1" dirty="0"/>
              <a:t>In die eerste vervolgsessie zouden we nog één leerdoel kunnen behandelen, als men dit voldoende interessant vindt: namelijk uitzoomen naar de organisatie. Ik kan met mijn team wel proberen dingen realiseren in het meer delen van leiderschap, maar zaken in mijn organisatie of bedrijf zouden dat kunnen faciliteren of net tegenwerken. Ik kan wel stimuleren tot meer persoonlijk leiderschap maar als mensen bij ons in praktijk ervaren dat nieuwe initiatieven de kop ingeboord worden, dan sta ik daar mooi met mijn stimuleren. Hoe krijg ik daar met mijn team zicht op, zou dus een thema kunnen zijn. Een stuk via toelichting maar gecombineerd met een oefening.</a:t>
            </a:r>
            <a:endParaRPr lang="nl-NL" i="1" dirty="0"/>
          </a:p>
          <a:p>
            <a:endParaRPr lang="nl-BE" i="1"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48</a:t>
            </a:fld>
            <a:endParaRPr lang="nl-BE"/>
          </a:p>
        </p:txBody>
      </p:sp>
    </p:spTree>
    <p:extLst>
      <p:ext uri="{BB962C8B-B14F-4D97-AF65-F5344CB8AC3E}">
        <p14:creationId xmlns:p14="http://schemas.microsoft.com/office/powerpoint/2010/main" val="5138658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Deze inhoud kan variëren naargelang vragen en keuzes van de </a:t>
            </a:r>
            <a:r>
              <a:rPr lang="nl-NL" i="1" dirty="0" err="1"/>
              <a:t>lerenden</a:t>
            </a:r>
            <a:r>
              <a:rPr lang="nl-NL" i="1" dirty="0"/>
              <a:t>. </a:t>
            </a:r>
            <a:r>
              <a:rPr lang="nl-NL" b="1" i="1" dirty="0"/>
              <a:t>De presentatie hier is een </a:t>
            </a:r>
            <a:r>
              <a:rPr lang="nl-NL" b="1" i="1" u="sng" dirty="0"/>
              <a:t>voorbeeld</a:t>
            </a:r>
            <a:r>
              <a:rPr lang="nl-NL" b="1" i="1" dirty="0"/>
              <a:t> van mogelijke uitwerking.</a:t>
            </a:r>
            <a:endParaRPr lang="nl-BE" b="1" i="1"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51</a:t>
            </a:fld>
            <a:endParaRPr lang="nl-BE"/>
          </a:p>
        </p:txBody>
      </p:sp>
    </p:spTree>
    <p:extLst>
      <p:ext uri="{BB962C8B-B14F-4D97-AF65-F5344CB8AC3E}">
        <p14:creationId xmlns:p14="http://schemas.microsoft.com/office/powerpoint/2010/main" val="10845083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“Zijn er nieuwe noden naar boven gekomen sinds de start van de fysieke opleiding, als het over delen van leiderschap gaat? Of ervaar je van bepaalde leerverwachtingen dat ze naar een dieper niveau duiken?”</a:t>
            </a:r>
          </a:p>
          <a:p>
            <a:r>
              <a:rPr lang="nl-BE" i="1" dirty="0"/>
              <a:t>Pols hier bij de aanwezigen naar.</a:t>
            </a:r>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52</a:t>
            </a:fld>
            <a:endParaRPr lang="nl-BE"/>
          </a:p>
        </p:txBody>
      </p:sp>
    </p:spTree>
    <p:extLst>
      <p:ext uri="{BB962C8B-B14F-4D97-AF65-F5344CB8AC3E}">
        <p14:creationId xmlns:p14="http://schemas.microsoft.com/office/powerpoint/2010/main" val="9991423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“Wie heeft ‘m gebruikt? Wat leverde dat op voor jou en jouw team? Haal je hier zelf een aantal tips uit?”</a:t>
            </a:r>
          </a:p>
          <a:p>
            <a:r>
              <a:rPr lang="nl-BE" i="1" dirty="0"/>
              <a:t>Stimuleer mensen om zelf vragen te formuleren naar wie de barometer al gebruikte.</a:t>
            </a:r>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53</a:t>
            </a:fld>
            <a:endParaRPr lang="nl-BE"/>
          </a:p>
        </p:txBody>
      </p:sp>
    </p:spTree>
    <p:extLst>
      <p:ext uri="{BB962C8B-B14F-4D97-AF65-F5344CB8AC3E}">
        <p14:creationId xmlns:p14="http://schemas.microsoft.com/office/powerpoint/2010/main" val="1856388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54</a:t>
            </a:fld>
            <a:endParaRPr lang="nl-BE"/>
          </a:p>
        </p:txBody>
      </p:sp>
    </p:spTree>
    <p:extLst>
      <p:ext uri="{BB962C8B-B14F-4D97-AF65-F5344CB8AC3E}">
        <p14:creationId xmlns:p14="http://schemas.microsoft.com/office/powerpoint/2010/main" val="6379378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Maar weet dat het ook kan zorgen voor gemotiveerde en betrokken medewerkers, als er tenminste voldoende ondersteuning plaats vindt.</a:t>
            </a:r>
            <a:endParaRPr lang="nl-BE"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55</a:t>
            </a:fld>
            <a:endParaRPr lang="nl-BE"/>
          </a:p>
        </p:txBody>
      </p:sp>
    </p:spTree>
    <p:extLst>
      <p:ext uri="{BB962C8B-B14F-4D97-AF65-F5344CB8AC3E}">
        <p14:creationId xmlns:p14="http://schemas.microsoft.com/office/powerpoint/2010/main" val="3739709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[toelichting] een veilig leer- en groeiklimaat creëren en versterken is een belangrijke opdracht voor leidinggevenden, en zeker ook als ze met het team graag evolueren richting (meer) delen van leiderschap. Wie meerdere opleidingen volgt binnen ‘leidinggeven met impact, ontwikkel leiderschapsvaardigheden voor de toekomst’ zal merken dat het stimuleren van zo’n veilig klimaat een rode draad vormt. Je zou kunnen stellen: de opleidingen zijn vier invalswegen om voor een veiliger leer- en groeiklimaat te zorgen.</a:t>
            </a:r>
          </a:p>
          <a:p>
            <a:r>
              <a:rPr lang="nl-NL" b="1" dirty="0"/>
              <a:t>[KEUZE] </a:t>
            </a:r>
            <a:r>
              <a:rPr lang="nl-NL" dirty="0"/>
              <a:t>ofwel gebruik je als trainer deze slide, waarbij je bevraagt waaruit zo’n klimaat bestaat en de antwoorden op de slide laat zien. Ofwel til je het belang nog wat hoger door de slide in een hand-out te verwerken en er een korte oefening aan te breien: ‘geef 5 kenmerken van een veilig leer- en groeiklimaat (5 minuten) en overleg met 1 andere deelnemer wat jullie gezamenlijk als de drie belangrijkste kenmerken zien (10 minuten).’ Daarna organiseer je als trainer een snelle oogstronde: elk duo schuift zijn nummer-1-kenmerk naar voor, de trainer noteert. Eventueel een extra ronde met het nummer-2-kenmerk.</a:t>
            </a:r>
          </a:p>
          <a:p>
            <a:r>
              <a:rPr lang="nl-NL" dirty="0"/>
              <a:t>TIP: voorzie voldoende tijd als je voor deze keuze van de oefening gaat!</a:t>
            </a:r>
            <a:endParaRPr lang="nl-BE"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6</a:t>
            </a:fld>
            <a:endParaRPr lang="nl-BE"/>
          </a:p>
        </p:txBody>
      </p:sp>
    </p:spTree>
    <p:extLst>
      <p:ext uri="{BB962C8B-B14F-4D97-AF65-F5344CB8AC3E}">
        <p14:creationId xmlns:p14="http://schemas.microsoft.com/office/powerpoint/2010/main" val="13786119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“Per 2 uitwisselen: hoe staat het daar mee, zoveel weken nadat ik die gedragingen noteerde? Noteer de kern van jullie uitwisseling.” (indien het een online sessie is deel dan een document waarin mensen kunnen aanvullen.)</a:t>
            </a:r>
          </a:p>
          <a:p>
            <a:r>
              <a:rPr lang="nl-NL" dirty="0"/>
              <a:t>Indien het </a:t>
            </a:r>
            <a:r>
              <a:rPr lang="nl-NL" dirty="0" err="1"/>
              <a:t>KISSformulier</a:t>
            </a:r>
            <a:r>
              <a:rPr lang="nl-NL" dirty="0"/>
              <a:t> niet meteen voorhanden: probeer terug te blikken wat jouw ‘voornemens’ waren. Wat ben je sindsdien meer gaan doen, minder, …</a:t>
            </a:r>
          </a:p>
          <a:p>
            <a:r>
              <a:rPr lang="nl-NL" dirty="0"/>
              <a:t>Duur: 15’</a:t>
            </a:r>
          </a:p>
          <a:p>
            <a:r>
              <a:rPr lang="nl-NL" dirty="0"/>
              <a:t>De andere vraagt door, naar het concréte gedragsniveau. Vraag is dan: “zie ik het voor mij?” Je vraagt door tot je het effectief voor </a:t>
            </a:r>
            <a:r>
              <a:rPr lang="nl-NL"/>
              <a:t>je ziet.</a:t>
            </a:r>
            <a:endParaRPr lang="nl-NL" dirty="0"/>
          </a:p>
          <a:p>
            <a:endParaRPr lang="nl-BE"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56</a:t>
            </a:fld>
            <a:endParaRPr lang="nl-BE"/>
          </a:p>
        </p:txBody>
      </p:sp>
    </p:spTree>
    <p:extLst>
      <p:ext uri="{BB962C8B-B14F-4D97-AF65-F5344CB8AC3E}">
        <p14:creationId xmlns:p14="http://schemas.microsoft.com/office/powerpoint/2010/main" val="38688572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Zoek naar een aantal gerichte voorbeelden:</a:t>
            </a:r>
          </a:p>
          <a:p>
            <a:r>
              <a:rPr lang="nl-NL" i="1" dirty="0"/>
              <a:t>- wie ging een bepaald gedrag blijven doen?</a:t>
            </a:r>
          </a:p>
          <a:p>
            <a:r>
              <a:rPr lang="nl-NL" i="1" dirty="0"/>
              <a:t>- wie ging met een bepaald gedrag beginnen? En hoe liep dat?</a:t>
            </a:r>
          </a:p>
          <a:p>
            <a:r>
              <a:rPr lang="nl-NL" i="1" dirty="0"/>
              <a:t>…</a:t>
            </a:r>
            <a:endParaRPr lang="nl-BE" i="1"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57</a:t>
            </a:fld>
            <a:endParaRPr lang="nl-BE"/>
          </a:p>
        </p:txBody>
      </p:sp>
    </p:spTree>
    <p:extLst>
      <p:ext uri="{BB962C8B-B14F-4D97-AF65-F5344CB8AC3E}">
        <p14:creationId xmlns:p14="http://schemas.microsoft.com/office/powerpoint/2010/main" val="28565096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Indien online: “iedereen wég van het scherm!”</a:t>
            </a:r>
          </a:p>
          <a:p>
            <a:endParaRPr lang="nl-BE" i="1"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58</a:t>
            </a:fld>
            <a:endParaRPr lang="nl-BE"/>
          </a:p>
        </p:txBody>
      </p:sp>
    </p:spTree>
    <p:extLst>
      <p:ext uri="{BB962C8B-B14F-4D97-AF65-F5344CB8AC3E}">
        <p14:creationId xmlns:p14="http://schemas.microsoft.com/office/powerpoint/2010/main" val="33139236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dingen in procedures gevat worden, valt niet per se samen met de cultuur!!!</a:t>
            </a:r>
            <a:endParaRPr lang="nl-BE"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64</a:t>
            </a:fld>
            <a:endParaRPr lang="nl-BE"/>
          </a:p>
        </p:txBody>
      </p:sp>
    </p:spTree>
    <p:extLst>
      <p:ext uri="{BB962C8B-B14F-4D97-AF65-F5344CB8AC3E}">
        <p14:creationId xmlns:p14="http://schemas.microsoft.com/office/powerpoint/2010/main" val="40321715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arenR"/>
            </a:pPr>
            <a:r>
              <a:rPr lang="nl-NL" dirty="0"/>
              <a:t>Waarden concreet maken: iederéén vindt open communicatie belangrijk … Zeggen we het allemaal </a:t>
            </a:r>
            <a:r>
              <a:rPr lang="nl-NL" i="1" dirty="0"/>
              <a:t>tijdens</a:t>
            </a:r>
            <a:r>
              <a:rPr lang="nl-NL" i="0" dirty="0"/>
              <a:t> de vergadering als we het ergens niet mee eens zijn?</a:t>
            </a:r>
          </a:p>
          <a:p>
            <a:pPr marL="228600" indent="-228600">
              <a:buAutoNum type="arabicParenR"/>
            </a:pPr>
            <a:r>
              <a:rPr lang="nl-NL" i="0" dirty="0"/>
              <a:t>Elkaar aanspreken op het afgesproken gedrag</a:t>
            </a:r>
          </a:p>
          <a:p>
            <a:pPr marL="228600" indent="-228600">
              <a:buAutoNum type="arabicParenR"/>
            </a:pPr>
            <a:r>
              <a:rPr lang="nl-NL" i="0" dirty="0"/>
              <a:t>Walk </a:t>
            </a:r>
            <a:r>
              <a:rPr lang="nl-NL" i="0" dirty="0" err="1"/>
              <a:t>your</a:t>
            </a:r>
            <a:r>
              <a:rPr lang="nl-NL" i="0" dirty="0"/>
              <a:t> talk: wat je wenst bereik je het snelst door het zoveel mogelijk zelf te doen.</a:t>
            </a:r>
          </a:p>
          <a:p>
            <a:pPr marL="228600" indent="-228600">
              <a:buAutoNum type="arabicParenR"/>
            </a:pPr>
            <a:r>
              <a:rPr lang="nl-NL" i="0" dirty="0"/>
              <a:t>1 persoon kan op zijn eentje de cultuur niet veranderen. Iedereen zal moeten meedenken over wat de teamwaarden concreet betekenen, zal feedback moeten geven én actief vragen, …</a:t>
            </a:r>
          </a:p>
          <a:p>
            <a:pPr marL="228600" indent="-228600">
              <a:buAutoNum type="arabicParenR"/>
            </a:pPr>
            <a:r>
              <a:rPr lang="nl-NL" i="0" dirty="0"/>
              <a:t>Zetten we stappen in goede richting samen? Hoe willen we hier volgend jaar in vooruitgaan? En kijk samen naar wat heeft gewérkt, daar leren jullie ook uit.</a:t>
            </a:r>
          </a:p>
          <a:p>
            <a:pPr marL="228600" indent="-228600">
              <a:buAutoNum type="arabicParenR"/>
            </a:pPr>
            <a:endParaRPr lang="nl-BE"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65</a:t>
            </a:fld>
            <a:endParaRPr lang="nl-BE"/>
          </a:p>
        </p:txBody>
      </p:sp>
    </p:spTree>
    <p:extLst>
      <p:ext uri="{BB962C8B-B14F-4D97-AF65-F5344CB8AC3E}">
        <p14:creationId xmlns:p14="http://schemas.microsoft.com/office/powerpoint/2010/main" val="32940620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1615843-F8EC-4D3B-9EB2-E66234808CB1}"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66</a:t>
            </a:fld>
            <a:endParaRPr kumimoji="0" lang="en-GB" sz="1800" b="0" i="0" u="none" strike="noStrike" kern="0" cap="none" spc="0" normalizeH="0" baseline="0" noProof="0">
              <a:ln>
                <a:noFill/>
              </a:ln>
              <a:solidFill>
                <a:prstClr val="black"/>
              </a:solidFill>
              <a:effectLst/>
              <a:uLnTx/>
              <a:uFillTx/>
            </a:endParaRPr>
          </a:p>
        </p:txBody>
      </p:sp>
      <p:sp>
        <p:nvSpPr>
          <p:cNvPr id="55299" name="Rectangle 7"/>
          <p:cNvSpPr txBox="1">
            <a:spLocks noGrp="1" noChangeArrowheads="1"/>
          </p:cNvSpPr>
          <p:nvPr/>
        </p:nvSpPr>
        <p:spPr bwMode="auto">
          <a:xfrm>
            <a:off x="3795512" y="9236722"/>
            <a:ext cx="2903738" cy="486716"/>
          </a:xfrm>
          <a:prstGeom prst="rect">
            <a:avLst/>
          </a:prstGeom>
          <a:noFill/>
          <a:ln w="9525">
            <a:noFill/>
            <a:miter lim="800000"/>
            <a:headEnd/>
            <a:tailEnd/>
          </a:ln>
        </p:spPr>
        <p:txBody>
          <a:bodyPr lIns="91842" tIns="45921" rIns="91842" bIns="45921" anchor="b"/>
          <a:lstStyle/>
          <a:p>
            <a:pPr marL="0" marR="0" lvl="0" indent="0" algn="r" defTabSz="914400" eaLnBrk="1" fontAlgn="auto" latinLnBrk="0" hangingPunct="1">
              <a:lnSpc>
                <a:spcPct val="100000"/>
              </a:lnSpc>
              <a:spcBef>
                <a:spcPts val="0"/>
              </a:spcBef>
              <a:spcAft>
                <a:spcPts val="0"/>
              </a:spcAft>
              <a:buClrTx/>
              <a:buSzTx/>
              <a:buFontTx/>
              <a:buNone/>
              <a:tabLst/>
              <a:defRPr/>
            </a:pPr>
            <a:fld id="{71406AEA-83D4-4BEF-B620-F862ED958776}" type="slidenum">
              <a:rPr kumimoji="0" lang="en-GB" sz="1200" b="0" i="0" u="none" strike="noStrike" kern="0" cap="none" spc="0" normalizeH="0" baseline="0" noProof="0">
                <a:ln>
                  <a:noFill/>
                </a:ln>
                <a:solidFill>
                  <a:prstClr val="black"/>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66</a:t>
            </a:fld>
            <a:endParaRPr kumimoji="0" lang="en-GB" sz="1200" b="0" i="0" u="none" strike="noStrike" kern="0" cap="none" spc="0" normalizeH="0" baseline="0" noProof="0">
              <a:ln>
                <a:noFill/>
              </a:ln>
              <a:solidFill>
                <a:prstClr val="black"/>
              </a:solidFill>
              <a:effectLst/>
              <a:uLnTx/>
              <a:uFillTx/>
            </a:endParaRPr>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noFill/>
          <a:ln/>
        </p:spPr>
        <p:txBody>
          <a:bodyPr/>
          <a:lstStyle/>
          <a:p>
            <a:pPr eaLnBrk="1" hangingPunct="1"/>
            <a:r>
              <a:rPr lang="nl-NL" dirty="0"/>
              <a:t>Doel: resultaten én goesting – op beid</a:t>
            </a:r>
            <a:r>
              <a:rPr lang="nl-NL" baseline="0" dirty="0"/>
              <a:t>e moet leiderschap genomen worden</a:t>
            </a:r>
          </a:p>
          <a:p>
            <a:pPr eaLnBrk="1" hangingPunct="1"/>
            <a:endParaRPr lang="nl-NL" baseline="0" dirty="0"/>
          </a:p>
          <a:p>
            <a:pPr eaLnBrk="1" hangingPunct="1"/>
            <a:r>
              <a:rPr lang="nl-NL" baseline="0" dirty="0"/>
              <a:t>Bron voor het tempelmodel: </a:t>
            </a:r>
            <a:r>
              <a:rPr lang="nl-NL" baseline="0" dirty="0" err="1"/>
              <a:t>Flanders</a:t>
            </a:r>
            <a:r>
              <a:rPr lang="nl-NL" baseline="0" dirty="0"/>
              <a:t> Synergie. Deze organisatie gaat sinds 2019 op eigen kracht verder onder de naam </a:t>
            </a:r>
            <a:r>
              <a:rPr lang="nl-NL" baseline="0" dirty="0" err="1"/>
              <a:t>Workitects</a:t>
            </a:r>
            <a:r>
              <a:rPr lang="nl-NL" baseline="0" dirty="0"/>
              <a:t>. Om organisaties integraal in beeld te brengen gebruiken ze ondertussen het </a:t>
            </a:r>
            <a:r>
              <a:rPr lang="nl-NL" baseline="0" dirty="0" err="1"/>
              <a:t>Workitects</a:t>
            </a:r>
            <a:r>
              <a:rPr lang="nl-NL" baseline="0" dirty="0"/>
              <a:t>-organisatiecanvas i.p.v. het tempelmodel. Het organisatiecanvas is een meer eigentijdse en door-ontwikkelde versie van de tempel. In deze opleiding gebruiken we het tempelmodel vooral om visueel-didactische redenen.</a:t>
            </a:r>
          </a:p>
          <a:p>
            <a:pPr eaLnBrk="1" hangingPunct="1"/>
            <a:endParaRPr lang="nl-NL" baseline="0" dirty="0"/>
          </a:p>
          <a:p>
            <a:pPr eaLnBrk="1" hangingPunct="1"/>
            <a:endParaRPr lang="nl-NL" baseline="0" dirty="0"/>
          </a:p>
          <a:p>
            <a:pPr eaLnBrk="1" hangingPunct="1"/>
            <a:endParaRPr lang="nl-NL" dirty="0"/>
          </a:p>
        </p:txBody>
      </p:sp>
    </p:spTree>
    <p:extLst>
      <p:ext uri="{BB962C8B-B14F-4D97-AF65-F5344CB8AC3E}">
        <p14:creationId xmlns:p14="http://schemas.microsoft.com/office/powerpoint/2010/main" val="12556992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Kunnen we dan geen stappen zetten zonder verandering van cultuur/structuur/systemen?</a:t>
            </a:r>
          </a:p>
          <a:p>
            <a:r>
              <a:rPr lang="nl-NL" dirty="0"/>
              <a:t>JAWEL! ZEKER! Maar de beweeg- en groeiruimte zal in zekere mate beperkt zijn.</a:t>
            </a:r>
            <a:endParaRPr lang="nl-BE"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67</a:t>
            </a:fld>
            <a:endParaRPr lang="nl-BE"/>
          </a:p>
        </p:txBody>
      </p:sp>
    </p:spTree>
    <p:extLst>
      <p:ext uri="{BB962C8B-B14F-4D97-AF65-F5344CB8AC3E}">
        <p14:creationId xmlns:p14="http://schemas.microsoft.com/office/powerpoint/2010/main" val="14757028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i="1" kern="100" dirty="0">
                <a:effectLst/>
                <a:latin typeface="Avenir Next LT Pro" panose="020B0504020202020204" pitchFamily="34" charset="0"/>
                <a:ea typeface="Calibri" panose="020F0502020204030204" pitchFamily="34" charset="0"/>
                <a:cs typeface="Arial" panose="020B0604020202020204" pitchFamily="34" charset="0"/>
              </a:rPr>
              <a:t>Nodig mensen uit te formuleren wat hun eigen eerstvolgende stap zal zijn in het groeien naar meer delen van leiderschap. Voorzie 15 à 20 minuten.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i="1" kern="100" dirty="0">
                <a:effectLst/>
                <a:latin typeface="Avenir Next LT Pro" panose="020B0504020202020204" pitchFamily="34" charset="0"/>
                <a:ea typeface="Calibri" panose="020F0502020204030204" pitchFamily="34" charset="0"/>
                <a:cs typeface="Arial" panose="020B0604020202020204" pitchFamily="34" charset="0"/>
              </a:rPr>
              <a:t>Leg de link naar de volgende vervolgsessie: gerichte leervragen kunnen daar aan bod komen. Is het voor iedereen oké om dat in eerste instantie als een soort intervisie te beschouwen? We doen dit op een licht gestructureerde manier, en starten telkens met heldere leervragen. </a:t>
            </a:r>
          </a:p>
          <a:p>
            <a:endParaRPr lang="nl-BE"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69</a:t>
            </a:fld>
            <a:endParaRPr lang="nl-BE"/>
          </a:p>
        </p:txBody>
      </p:sp>
    </p:spTree>
    <p:extLst>
      <p:ext uri="{BB962C8B-B14F-4D97-AF65-F5344CB8AC3E}">
        <p14:creationId xmlns:p14="http://schemas.microsoft.com/office/powerpoint/2010/main" val="31660034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Voeg aan deze slide een weblink en een QR-code naar de meting (</a:t>
            </a:r>
            <a:r>
              <a:rPr lang="nl-NL" dirty="0" err="1"/>
              <a:t>vb</a:t>
            </a:r>
            <a:r>
              <a:rPr lang="nl-NL" dirty="0"/>
              <a:t> via Google Forms of andere) toe.</a:t>
            </a:r>
            <a:endParaRPr lang="nl-BE"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70</a:t>
            </a:fld>
            <a:endParaRPr lang="nl-BE"/>
          </a:p>
        </p:txBody>
      </p:sp>
    </p:spTree>
    <p:extLst>
      <p:ext uri="{BB962C8B-B14F-4D97-AF65-F5344CB8AC3E}">
        <p14:creationId xmlns:p14="http://schemas.microsoft.com/office/powerpoint/2010/main" val="21951905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Sluit af met ruimte voor vragen van de deelnemers, omtrent delen van leiderschap. Ook rond elementen die niet in deze vervolgsessie aan bod kwamen.</a:t>
            </a:r>
            <a:endParaRPr lang="nl-BE" i="1"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71</a:t>
            </a:fld>
            <a:endParaRPr lang="nl-BE"/>
          </a:p>
        </p:txBody>
      </p:sp>
    </p:spTree>
    <p:extLst>
      <p:ext uri="{BB962C8B-B14F-4D97-AF65-F5344CB8AC3E}">
        <p14:creationId xmlns:p14="http://schemas.microsoft.com/office/powerpoint/2010/main" val="1623904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notitie bij vorige slides]</a:t>
            </a:r>
            <a:endParaRPr lang="nl-BE"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7</a:t>
            </a:fld>
            <a:endParaRPr lang="nl-BE"/>
          </a:p>
        </p:txBody>
      </p:sp>
    </p:spTree>
    <p:extLst>
      <p:ext uri="{BB962C8B-B14F-4D97-AF65-F5344CB8AC3E}">
        <p14:creationId xmlns:p14="http://schemas.microsoft.com/office/powerpoint/2010/main" val="23065371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Wat hierin aan bod komt, bepaal je samen met de </a:t>
            </a:r>
            <a:r>
              <a:rPr lang="nl-NL" i="1" dirty="0" err="1"/>
              <a:t>lerenden</a:t>
            </a:r>
            <a:r>
              <a:rPr lang="nl-NL" i="1" dirty="0"/>
              <a:t>. Logisch is dat deze sessie vooral als een soort intervisie wordt beschouwd.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Daarom hebben we maar een aantal slides opgesteld: 1 rond de startvragen, en 2 rond mogelijke intervisiemethodieken om te gebruiken.</a:t>
            </a:r>
            <a:endParaRPr lang="nl-BE" i="1" dirty="0"/>
          </a:p>
          <a:p>
            <a:endParaRPr lang="nl-BE"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73</a:t>
            </a:fld>
            <a:endParaRPr lang="nl-BE"/>
          </a:p>
        </p:txBody>
      </p:sp>
    </p:spTree>
    <p:extLst>
      <p:ext uri="{BB962C8B-B14F-4D97-AF65-F5344CB8AC3E}">
        <p14:creationId xmlns:p14="http://schemas.microsoft.com/office/powerpoint/2010/main" val="37326687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Merk op: een intervisie rond een succesverhaal kan ook zinvol zijn, mochten er weinig concrete leervragen zijn. Samen op zoek gaan naar de ingrediënten die voor het succes of de positieve uitkomst gezorgd hebben. </a:t>
            </a:r>
            <a:endParaRPr lang="nl-BE" i="1"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74</a:t>
            </a:fld>
            <a:endParaRPr lang="nl-BE"/>
          </a:p>
        </p:txBody>
      </p:sp>
    </p:spTree>
    <p:extLst>
      <p:ext uri="{BB962C8B-B14F-4D97-AF65-F5344CB8AC3E}">
        <p14:creationId xmlns:p14="http://schemas.microsoft.com/office/powerpoint/2010/main" val="4836085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methodiek komt voort uit het oplossingsgericht werken (Solution Focus), en werd ontwikkeld door </a:t>
            </a:r>
            <a:r>
              <a:rPr lang="nl-NL" dirty="0" err="1"/>
              <a:t>Baeijaert</a:t>
            </a:r>
            <a:r>
              <a:rPr lang="nl-NL" dirty="0"/>
              <a:t> en Stellaman.</a:t>
            </a:r>
            <a:endParaRPr lang="nl-BE"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77</a:t>
            </a:fld>
            <a:endParaRPr lang="nl-BE"/>
          </a:p>
        </p:txBody>
      </p:sp>
    </p:spTree>
    <p:extLst>
      <p:ext uri="{BB962C8B-B14F-4D97-AF65-F5344CB8AC3E}">
        <p14:creationId xmlns:p14="http://schemas.microsoft.com/office/powerpoint/2010/main" val="8606821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Laat mensen een plaats nemen op deze lijn. Fysiek, op een denkbeeldige lijn.</a:t>
            </a:r>
          </a:p>
          <a:p>
            <a:r>
              <a:rPr lang="nl-NL" i="1" dirty="0"/>
              <a:t>Indien online, laat ze dan een cijfer tussen 1 en 10 in de chat gooien.</a:t>
            </a:r>
          </a:p>
          <a:p>
            <a:r>
              <a:rPr lang="nl-NL" i="1" dirty="0"/>
              <a:t>Laat mensen elkaar in duo’s beluisteren en uitdagen: wat zou één stapje vooruit kunnen betekenen? Wat is er dan? Wie of wat kan daar in helpen?</a:t>
            </a:r>
          </a:p>
          <a:p>
            <a:r>
              <a:rPr lang="nl-NL" i="1" dirty="0"/>
              <a:t>De korte plenaire oogst gaat vooral daarover: wat kan elk van hen helpen om één stapje dichter naar die 10 te doen bewegen?</a:t>
            </a:r>
            <a:endParaRPr lang="nl-BE" i="1"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80</a:t>
            </a:fld>
            <a:endParaRPr lang="nl-BE"/>
          </a:p>
        </p:txBody>
      </p:sp>
    </p:spTree>
    <p:extLst>
      <p:ext uri="{BB962C8B-B14F-4D97-AF65-F5344CB8AC3E}">
        <p14:creationId xmlns:p14="http://schemas.microsoft.com/office/powerpoint/2010/main" val="11232145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Dit is het einde van de opleiding.</a:t>
            </a:r>
          </a:p>
          <a:p>
            <a:r>
              <a:rPr lang="nl-NL" i="1" dirty="0"/>
              <a:t>Tenzij je nog vervolgsessies aanbiedt. Of evt. een traject met individuele </a:t>
            </a:r>
            <a:r>
              <a:rPr lang="nl-NL" i="1" dirty="0" err="1"/>
              <a:t>coachingsessies</a:t>
            </a:r>
            <a:r>
              <a:rPr lang="nl-NL" i="1" dirty="0"/>
              <a:t>.</a:t>
            </a:r>
            <a:endParaRPr lang="nl-BE" i="1"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81</a:t>
            </a:fld>
            <a:endParaRPr lang="nl-BE"/>
          </a:p>
        </p:txBody>
      </p:sp>
    </p:spTree>
    <p:extLst>
      <p:ext uri="{BB962C8B-B14F-4D97-AF65-F5344CB8AC3E}">
        <p14:creationId xmlns:p14="http://schemas.microsoft.com/office/powerpoint/2010/main" val="2267563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[toelichting] </a:t>
            </a:r>
            <a:r>
              <a:rPr lang="nl-NL" i="1" dirty="0"/>
              <a:t>wat vraagt het stimuleren van zo’n klimaat nu van de leidinggevende? Veel kennis die je in deze opleiding opdoet én toepast zal hier alleszins bij helpen. Denk bijvoorbeeld aan het stimuleren van constructieve feedback tussen teamleden, of het nemen van krachtige besluiten als team. </a:t>
            </a:r>
          </a:p>
          <a:p>
            <a:r>
              <a:rPr lang="nl-NL" i="1" dirty="0"/>
              <a:t>Het gaat dus om een klimaat waarbij: </a:t>
            </a:r>
          </a:p>
          <a:p>
            <a:pPr marL="228600" indent="-228600">
              <a:buAutoNum type="arabicParenR"/>
            </a:pPr>
            <a:r>
              <a:rPr lang="nl-NL" i="1" dirty="0"/>
              <a:t>mensen onbelemmerd vragen kunnen stellen, dingen in vraag durven stellen, een idee kunnen lanceren, eigen mislukking bespreken of feedback geven op het werk van een ander teamlid. </a:t>
            </a:r>
          </a:p>
          <a:p>
            <a:pPr marL="228600" indent="-228600">
              <a:buAutoNum type="arabicParenR"/>
            </a:pPr>
            <a:r>
              <a:rPr lang="nl-NL" i="1" dirty="0"/>
              <a:t>het makkelijk is om risico’s te nemen omdat je weet dat er geen aanval of kritiek op jou als persoon volgt.</a:t>
            </a:r>
          </a:p>
          <a:p>
            <a:pPr marL="228600" indent="-228600">
              <a:buAutoNum type="arabicParenR"/>
            </a:pPr>
            <a:r>
              <a:rPr lang="nl-NL" i="1" dirty="0"/>
              <a:t>Het vraagt van de leidinggevende dat in de spiegel kijkt: hoe kijk ik eigenlijk naar mensen en naar teams? Wat zijn mijn diepste overtuigingen [link leggen naar deel 1 van het huiswerk in het reflectieboek] Als ik mijn gedrag wil aanpassen, als ik nieuw gedrag wil leren, dan helpt het om mijn overtuigingen naar boven te krijgen want sommige zullen helpend zijn om te groeien, en andere zullen me doen knellen. [link leggen met de </a:t>
            </a:r>
            <a:r>
              <a:rPr lang="nl-NL" i="1" dirty="0" err="1"/>
              <a:t>FocusFiche</a:t>
            </a:r>
            <a:r>
              <a:rPr lang="nl-NL" i="1" dirty="0"/>
              <a:t> rond mensbeeld] Dit in de spiegel kijken zal nog beter gaan wanneer je je als leidinggevende betrokken en bereikbaar opstelt, wanneer je zélf vragen stelt, wanneer je je eigen fouten toegeeft en ook actief feedback over je eigen functioneert vraagt aan medewerkers. “Jullie hebben me dat en dat zien doen of horen zeggen, welke effect had dat eigenlijk op jullie? Wat was concreet helpend, en wat zou bij een volgende keer méér van pas komen?”</a:t>
            </a:r>
          </a:p>
          <a:p>
            <a:pPr marL="0" indent="0">
              <a:buNone/>
            </a:pPr>
            <a:r>
              <a:rPr lang="nl-NL" i="0" dirty="0"/>
              <a:t>[nodig uit om hier op te reageren: aanvullen, nuanceren, voorbeelden]</a:t>
            </a:r>
          </a:p>
          <a:p>
            <a:pPr marL="0" indent="0">
              <a:buNone/>
            </a:pPr>
            <a:endParaRPr lang="nl-BE" dirty="0"/>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8</a:t>
            </a:fld>
            <a:endParaRPr lang="nl-BE"/>
          </a:p>
        </p:txBody>
      </p:sp>
    </p:spTree>
    <p:extLst>
      <p:ext uri="{BB962C8B-B14F-4D97-AF65-F5344CB8AC3E}">
        <p14:creationId xmlns:p14="http://schemas.microsoft.com/office/powerpoint/2010/main" val="3924707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i="1" dirty="0"/>
              <a:t>dit is de grove indeling van de fysieke opleiding. Daarna volgt nog een terugkomsessie die we samen vorm kunnen geven.</a:t>
            </a:r>
          </a:p>
          <a:p>
            <a:r>
              <a:rPr lang="nl-BE" i="1" dirty="0"/>
              <a:t>DEEL DE FOCUSFICHES UIT (die rond ‘teamgedrag per fase’ stuurde je al mee met het huiswerk vóór de fysieke opleiding)</a:t>
            </a:r>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9</a:t>
            </a:fld>
            <a:endParaRPr lang="nl-BE"/>
          </a:p>
        </p:txBody>
      </p:sp>
    </p:spTree>
    <p:extLst>
      <p:ext uri="{BB962C8B-B14F-4D97-AF65-F5344CB8AC3E}">
        <p14:creationId xmlns:p14="http://schemas.microsoft.com/office/powerpoint/2010/main" val="807075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[opdracht] </a:t>
            </a:r>
            <a:r>
              <a:rPr lang="nl-NL" i="1" dirty="0"/>
              <a:t>Leg jouw </a:t>
            </a:r>
            <a:r>
              <a:rPr lang="nl-NL" i="1" dirty="0" err="1"/>
              <a:t>duopartner</a:t>
            </a:r>
            <a:r>
              <a:rPr lang="nl-NL" i="1" dirty="0"/>
              <a:t> drie vragen voor over het animatiefilmpje rond teamontwikkeling. Waarover: zie slide.</a:t>
            </a:r>
          </a:p>
          <a:p>
            <a:r>
              <a:rPr lang="nl-BE" i="1" dirty="0"/>
              <a:t>iedereen plukt dus uit het filmpje wat hij/zij/hen graag wil, je hoeft het niet te reconstrueren. Zit de ander vooral met een aantal vragen </a:t>
            </a:r>
            <a:r>
              <a:rPr lang="nl-BE" i="1" dirty="0" err="1"/>
              <a:t>nav</a:t>
            </a:r>
            <a:r>
              <a:rPr lang="nl-BE" i="1" dirty="0"/>
              <a:t> het bekijken van het filmpje: óók oké!</a:t>
            </a:r>
            <a:endParaRPr lang="nl-BE" i="0" dirty="0"/>
          </a:p>
          <a:p>
            <a:r>
              <a:rPr lang="nl-BE" i="1" dirty="0"/>
              <a:t>In duo’s samenzitten: 15 minuten</a:t>
            </a:r>
          </a:p>
          <a:p>
            <a:r>
              <a:rPr lang="nl-BE" i="1" dirty="0"/>
              <a:t>Plenair elkaar voorstellen: 15 minuten</a:t>
            </a:r>
          </a:p>
        </p:txBody>
      </p:sp>
      <p:sp>
        <p:nvSpPr>
          <p:cNvPr id="4" name="Tijdelijke aanduiding voor dianummer 3"/>
          <p:cNvSpPr>
            <a:spLocks noGrp="1"/>
          </p:cNvSpPr>
          <p:nvPr>
            <p:ph type="sldNum" sz="quarter" idx="5"/>
          </p:nvPr>
        </p:nvSpPr>
        <p:spPr/>
        <p:txBody>
          <a:bodyPr/>
          <a:lstStyle/>
          <a:p>
            <a:fld id="{8CFF1D6C-4C8D-4144-897E-526B2E253F54}" type="slidenum">
              <a:rPr lang="nl-BE" smtClean="0"/>
              <a:t>11</a:t>
            </a:fld>
            <a:endParaRPr lang="nl-BE"/>
          </a:p>
        </p:txBody>
      </p:sp>
    </p:spTree>
    <p:extLst>
      <p:ext uri="{BB962C8B-B14F-4D97-AF65-F5344CB8AC3E}">
        <p14:creationId xmlns:p14="http://schemas.microsoft.com/office/powerpoint/2010/main" val="2182839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s://joinup.ec.europa.eu/collection/eupl" TargetMode="Externa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showeet.com/" TargetMode="External"/><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showeet.com/" TargetMode="External"/><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CC9A9DDC-E203-2FF7-7168-7E0CAD504CF3}"/>
              </a:ext>
            </a:extLst>
          </p:cNvPr>
          <p:cNvSpPr/>
          <p:nvPr userDrawn="1"/>
        </p:nvSpPr>
        <p:spPr>
          <a:xfrm>
            <a:off x="0" y="0"/>
            <a:ext cx="1463040" cy="6858000"/>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4" name="Afbeelding" descr="Afbeelding">
            <a:extLst>
              <a:ext uri="{FF2B5EF4-FFF2-40B4-BE49-F238E27FC236}">
                <a16:creationId xmlns:a16="http://schemas.microsoft.com/office/drawing/2014/main" id="{C0A96F73-AFE6-A61F-3EC3-EFECD7F660D6}"/>
              </a:ext>
            </a:extLst>
          </p:cNvPr>
          <p:cNvPicPr>
            <a:picLocks noChangeAspect="1"/>
          </p:cNvPicPr>
          <p:nvPr userDrawn="1"/>
        </p:nvPicPr>
        <p:blipFill>
          <a:blip r:embed="rId2"/>
          <a:stretch>
            <a:fillRect/>
          </a:stretch>
        </p:blipFill>
        <p:spPr>
          <a:xfrm>
            <a:off x="4176383" y="2943286"/>
            <a:ext cx="4706359" cy="971427"/>
          </a:xfrm>
          <a:prstGeom prst="rect">
            <a:avLst/>
          </a:prstGeom>
          <a:ln w="12700">
            <a:miter lim="400000"/>
          </a:ln>
        </p:spPr>
      </p:pic>
      <p:pic>
        <p:nvPicPr>
          <p:cNvPr id="5" name="combinatielogo_esf - ReactEU (2).png" descr="combinatielogo_esf - ReactEU (2).png">
            <a:extLst>
              <a:ext uri="{FF2B5EF4-FFF2-40B4-BE49-F238E27FC236}">
                <a16:creationId xmlns:a16="http://schemas.microsoft.com/office/drawing/2014/main" id="{5D64373B-E9EA-E157-5DF0-D9007CE129AD}"/>
              </a:ext>
            </a:extLst>
          </p:cNvPr>
          <p:cNvPicPr>
            <a:picLocks noChangeAspect="1"/>
          </p:cNvPicPr>
          <p:nvPr userDrawn="1"/>
        </p:nvPicPr>
        <p:blipFill>
          <a:blip r:embed="rId3"/>
          <a:srcRect/>
          <a:stretch>
            <a:fillRect/>
          </a:stretch>
        </p:blipFill>
        <p:spPr>
          <a:xfrm>
            <a:off x="9980023" y="6175354"/>
            <a:ext cx="1985232" cy="537629"/>
          </a:xfrm>
          <a:prstGeom prst="rect">
            <a:avLst/>
          </a:prstGeom>
          <a:ln w="12700">
            <a:miter lim="400000"/>
          </a:ln>
        </p:spPr>
      </p:pic>
    </p:spTree>
    <p:extLst>
      <p:ext uri="{BB962C8B-B14F-4D97-AF65-F5344CB8AC3E}">
        <p14:creationId xmlns:p14="http://schemas.microsoft.com/office/powerpoint/2010/main" val="2777631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CC9A9DDC-E203-2FF7-7168-7E0CAD504CF3}"/>
              </a:ext>
            </a:extLst>
          </p:cNvPr>
          <p:cNvSpPr/>
          <p:nvPr userDrawn="1"/>
        </p:nvSpPr>
        <p:spPr>
          <a:xfrm>
            <a:off x="0" y="0"/>
            <a:ext cx="12192000" cy="665208"/>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hthoek 8">
            <a:extLst>
              <a:ext uri="{FF2B5EF4-FFF2-40B4-BE49-F238E27FC236}">
                <a16:creationId xmlns:a16="http://schemas.microsoft.com/office/drawing/2014/main" id="{31EAC03C-6658-4BE9-F974-20E917AD9073}"/>
              </a:ext>
            </a:extLst>
          </p:cNvPr>
          <p:cNvSpPr/>
          <p:nvPr userDrawn="1"/>
        </p:nvSpPr>
        <p:spPr>
          <a:xfrm>
            <a:off x="0" y="766040"/>
            <a:ext cx="12192000" cy="6091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5" name="Afbeelding" descr="Afbeelding">
            <a:extLst>
              <a:ext uri="{FF2B5EF4-FFF2-40B4-BE49-F238E27FC236}">
                <a16:creationId xmlns:a16="http://schemas.microsoft.com/office/drawing/2014/main" id="{CD8204F4-F9D1-2FCA-F7D9-29894807738B}"/>
              </a:ext>
            </a:extLst>
          </p:cNvPr>
          <p:cNvPicPr>
            <a:picLocks noChangeAspect="1"/>
          </p:cNvPicPr>
          <p:nvPr userDrawn="1"/>
        </p:nvPicPr>
        <p:blipFill>
          <a:blip r:embed="rId2"/>
          <a:stretch>
            <a:fillRect/>
          </a:stretch>
        </p:blipFill>
        <p:spPr>
          <a:xfrm>
            <a:off x="11747378" y="6400800"/>
            <a:ext cx="335764" cy="343165"/>
          </a:xfrm>
          <a:prstGeom prst="rect">
            <a:avLst/>
          </a:prstGeom>
          <a:ln w="12700">
            <a:miter lim="400000"/>
          </a:ln>
        </p:spPr>
      </p:pic>
      <p:pic>
        <p:nvPicPr>
          <p:cNvPr id="2" name="Afbeelding" descr="Afbeelding">
            <a:extLst>
              <a:ext uri="{FF2B5EF4-FFF2-40B4-BE49-F238E27FC236}">
                <a16:creationId xmlns:a16="http://schemas.microsoft.com/office/drawing/2014/main" id="{C5FF9FFC-588F-C11E-4DCE-E18B14DD0D76}"/>
              </a:ext>
            </a:extLst>
          </p:cNvPr>
          <p:cNvPicPr>
            <a:picLocks noChangeAspect="1"/>
          </p:cNvPicPr>
          <p:nvPr userDrawn="1"/>
        </p:nvPicPr>
        <p:blipFill>
          <a:blip r:embed="rId3"/>
          <a:stretch>
            <a:fillRect/>
          </a:stretch>
        </p:blipFill>
        <p:spPr>
          <a:xfrm>
            <a:off x="155106" y="313508"/>
            <a:ext cx="1179869" cy="243528"/>
          </a:xfrm>
          <a:prstGeom prst="rect">
            <a:avLst/>
          </a:prstGeom>
          <a:ln w="12700">
            <a:miter lim="400000"/>
          </a:ln>
        </p:spPr>
      </p:pic>
      <p:sp>
        <p:nvSpPr>
          <p:cNvPr id="6" name="Tijdelijke aanduiding voor tekst 4">
            <a:extLst>
              <a:ext uri="{FF2B5EF4-FFF2-40B4-BE49-F238E27FC236}">
                <a16:creationId xmlns:a16="http://schemas.microsoft.com/office/drawing/2014/main" id="{CFD96B9A-C532-1BC4-5BAD-CF1582C0A358}"/>
              </a:ext>
            </a:extLst>
          </p:cNvPr>
          <p:cNvSpPr>
            <a:spLocks noGrp="1"/>
          </p:cNvSpPr>
          <p:nvPr>
            <p:ph type="body" sz="quarter" idx="10" hasCustomPrompt="1"/>
          </p:nvPr>
        </p:nvSpPr>
        <p:spPr>
          <a:xfrm>
            <a:off x="412446" y="949192"/>
            <a:ext cx="9601926" cy="639808"/>
          </a:xfrm>
        </p:spPr>
        <p:txBody>
          <a:bodyPr>
            <a:noAutofit/>
          </a:bodyPr>
          <a:lstStyle>
            <a:lvl1pPr marL="0" indent="0">
              <a:buNone/>
              <a:defRPr sz="4400">
                <a:solidFill>
                  <a:schemeClr val="tx1"/>
                </a:solidFill>
              </a:defRPr>
            </a:lvl1pPr>
            <a:lvl3pPr>
              <a:defRPr/>
            </a:lvl3pPr>
          </a:lstStyle>
          <a:p>
            <a:pPr lvl="0"/>
            <a:r>
              <a:rPr lang="nl-NL" dirty="0"/>
              <a:t>Naam dia</a:t>
            </a:r>
            <a:endParaRPr lang="nl-BE" dirty="0"/>
          </a:p>
        </p:txBody>
      </p:sp>
      <p:sp>
        <p:nvSpPr>
          <p:cNvPr id="7" name="Tijdelijke aanduiding voor tekst 4">
            <a:extLst>
              <a:ext uri="{FF2B5EF4-FFF2-40B4-BE49-F238E27FC236}">
                <a16:creationId xmlns:a16="http://schemas.microsoft.com/office/drawing/2014/main" id="{08573C73-B6C9-9B03-9957-D22427CD6D7E}"/>
              </a:ext>
            </a:extLst>
          </p:cNvPr>
          <p:cNvSpPr>
            <a:spLocks noGrp="1"/>
          </p:cNvSpPr>
          <p:nvPr>
            <p:ph type="body" sz="quarter" idx="11" hasCustomPrompt="1"/>
          </p:nvPr>
        </p:nvSpPr>
        <p:spPr>
          <a:xfrm>
            <a:off x="412446" y="1665200"/>
            <a:ext cx="9601926" cy="639808"/>
          </a:xfrm>
        </p:spPr>
        <p:txBody>
          <a:bodyPr>
            <a:normAutofit/>
          </a:bodyPr>
          <a:lstStyle>
            <a:lvl1pPr marL="0" indent="0">
              <a:buNone/>
              <a:defRPr sz="2800">
                <a:solidFill>
                  <a:schemeClr val="tx1"/>
                </a:solidFill>
              </a:defRPr>
            </a:lvl1pPr>
            <a:lvl3pPr>
              <a:defRPr/>
            </a:lvl3pPr>
          </a:lstStyle>
          <a:p>
            <a:pPr lvl="0"/>
            <a:r>
              <a:rPr lang="nl-NL" dirty="0"/>
              <a:t>Ondertitel dia</a:t>
            </a:r>
            <a:endParaRPr lang="nl-BE" dirty="0"/>
          </a:p>
        </p:txBody>
      </p:sp>
      <p:sp>
        <p:nvSpPr>
          <p:cNvPr id="8" name="Tijdelijke aanduiding voor tekst 4">
            <a:extLst>
              <a:ext uri="{FF2B5EF4-FFF2-40B4-BE49-F238E27FC236}">
                <a16:creationId xmlns:a16="http://schemas.microsoft.com/office/drawing/2014/main" id="{386E276F-DD58-C8A7-1D5F-F3A881B120A6}"/>
              </a:ext>
            </a:extLst>
          </p:cNvPr>
          <p:cNvSpPr>
            <a:spLocks noGrp="1"/>
          </p:cNvSpPr>
          <p:nvPr>
            <p:ph type="body" sz="quarter" idx="12" hasCustomPrompt="1"/>
          </p:nvPr>
        </p:nvSpPr>
        <p:spPr>
          <a:xfrm>
            <a:off x="412446" y="2548711"/>
            <a:ext cx="9601926" cy="4059987"/>
          </a:xfrm>
        </p:spPr>
        <p:txBody>
          <a:bodyPr>
            <a:normAutofit/>
          </a:bodyPr>
          <a:lstStyle>
            <a:lvl1pPr marL="0" indent="0">
              <a:buFont typeface="Arial" panose="020B0604020202020204" pitchFamily="34" charset="0"/>
              <a:buNone/>
              <a:defRPr sz="2400">
                <a:solidFill>
                  <a:schemeClr val="tx1"/>
                </a:solidFill>
              </a:defRPr>
            </a:lvl1pPr>
            <a:lvl3pPr>
              <a:defRPr/>
            </a:lvl3pPr>
          </a:lstStyle>
          <a:p>
            <a:pPr lvl="0"/>
            <a:r>
              <a:rPr lang="nl-NL" dirty="0"/>
              <a:t>tekst</a:t>
            </a:r>
            <a:endParaRPr lang="nl-BE" dirty="0"/>
          </a:p>
        </p:txBody>
      </p:sp>
    </p:spTree>
    <p:extLst>
      <p:ext uri="{BB962C8B-B14F-4D97-AF65-F5344CB8AC3E}">
        <p14:creationId xmlns:p14="http://schemas.microsoft.com/office/powerpoint/2010/main" val="2461487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CC9A9DDC-E203-2FF7-7168-7E0CAD504CF3}"/>
              </a:ext>
            </a:extLst>
          </p:cNvPr>
          <p:cNvSpPr/>
          <p:nvPr userDrawn="1"/>
        </p:nvSpPr>
        <p:spPr>
          <a:xfrm>
            <a:off x="0" y="0"/>
            <a:ext cx="12192000" cy="665208"/>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hthoek 8">
            <a:extLst>
              <a:ext uri="{FF2B5EF4-FFF2-40B4-BE49-F238E27FC236}">
                <a16:creationId xmlns:a16="http://schemas.microsoft.com/office/drawing/2014/main" id="{31EAC03C-6658-4BE9-F974-20E917AD9073}"/>
              </a:ext>
            </a:extLst>
          </p:cNvPr>
          <p:cNvSpPr/>
          <p:nvPr userDrawn="1"/>
        </p:nvSpPr>
        <p:spPr>
          <a:xfrm>
            <a:off x="0" y="766040"/>
            <a:ext cx="12192000" cy="6091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5" name="Afbeelding" descr="Afbeelding">
            <a:extLst>
              <a:ext uri="{FF2B5EF4-FFF2-40B4-BE49-F238E27FC236}">
                <a16:creationId xmlns:a16="http://schemas.microsoft.com/office/drawing/2014/main" id="{CD8204F4-F9D1-2FCA-F7D9-29894807738B}"/>
              </a:ext>
            </a:extLst>
          </p:cNvPr>
          <p:cNvPicPr>
            <a:picLocks noChangeAspect="1"/>
          </p:cNvPicPr>
          <p:nvPr userDrawn="1"/>
        </p:nvPicPr>
        <p:blipFill>
          <a:blip r:embed="rId2"/>
          <a:stretch>
            <a:fillRect/>
          </a:stretch>
        </p:blipFill>
        <p:spPr>
          <a:xfrm>
            <a:off x="11747378" y="6400800"/>
            <a:ext cx="335764" cy="343165"/>
          </a:xfrm>
          <a:prstGeom prst="rect">
            <a:avLst/>
          </a:prstGeom>
          <a:ln w="12700">
            <a:miter lim="400000"/>
          </a:ln>
        </p:spPr>
      </p:pic>
      <p:pic>
        <p:nvPicPr>
          <p:cNvPr id="2" name="Afbeelding" descr="Afbeelding">
            <a:extLst>
              <a:ext uri="{FF2B5EF4-FFF2-40B4-BE49-F238E27FC236}">
                <a16:creationId xmlns:a16="http://schemas.microsoft.com/office/drawing/2014/main" id="{C5FF9FFC-588F-C11E-4DCE-E18B14DD0D76}"/>
              </a:ext>
            </a:extLst>
          </p:cNvPr>
          <p:cNvPicPr>
            <a:picLocks noChangeAspect="1"/>
          </p:cNvPicPr>
          <p:nvPr userDrawn="1"/>
        </p:nvPicPr>
        <p:blipFill>
          <a:blip r:embed="rId3"/>
          <a:stretch>
            <a:fillRect/>
          </a:stretch>
        </p:blipFill>
        <p:spPr>
          <a:xfrm>
            <a:off x="155106" y="313508"/>
            <a:ext cx="1179869" cy="243528"/>
          </a:xfrm>
          <a:prstGeom prst="rect">
            <a:avLst/>
          </a:prstGeom>
          <a:ln w="12700">
            <a:miter lim="400000"/>
          </a:ln>
        </p:spPr>
      </p:pic>
      <p:sp>
        <p:nvSpPr>
          <p:cNvPr id="6" name="Tijdelijke aanduiding voor tekst 4">
            <a:extLst>
              <a:ext uri="{FF2B5EF4-FFF2-40B4-BE49-F238E27FC236}">
                <a16:creationId xmlns:a16="http://schemas.microsoft.com/office/drawing/2014/main" id="{CFD96B9A-C532-1BC4-5BAD-CF1582C0A358}"/>
              </a:ext>
            </a:extLst>
          </p:cNvPr>
          <p:cNvSpPr>
            <a:spLocks noGrp="1"/>
          </p:cNvSpPr>
          <p:nvPr>
            <p:ph type="body" sz="quarter" idx="10" hasCustomPrompt="1"/>
          </p:nvPr>
        </p:nvSpPr>
        <p:spPr>
          <a:xfrm>
            <a:off x="412446" y="949192"/>
            <a:ext cx="11194016" cy="614913"/>
          </a:xfrm>
        </p:spPr>
        <p:txBody>
          <a:bodyPr>
            <a:noAutofit/>
          </a:bodyPr>
          <a:lstStyle>
            <a:lvl1pPr marL="0" indent="0">
              <a:buNone/>
              <a:defRPr sz="4400">
                <a:solidFill>
                  <a:schemeClr val="tx1"/>
                </a:solidFill>
              </a:defRPr>
            </a:lvl1pPr>
            <a:lvl3pPr>
              <a:defRPr/>
            </a:lvl3pPr>
          </a:lstStyle>
          <a:p>
            <a:pPr lvl="0"/>
            <a:r>
              <a:rPr lang="nl-NL" dirty="0"/>
              <a:t>Naam dia</a:t>
            </a:r>
            <a:endParaRPr lang="nl-BE" dirty="0"/>
          </a:p>
        </p:txBody>
      </p:sp>
      <p:sp>
        <p:nvSpPr>
          <p:cNvPr id="8" name="Tijdelijke aanduiding voor tekst 4">
            <a:extLst>
              <a:ext uri="{FF2B5EF4-FFF2-40B4-BE49-F238E27FC236}">
                <a16:creationId xmlns:a16="http://schemas.microsoft.com/office/drawing/2014/main" id="{386E276F-DD58-C8A7-1D5F-F3A881B120A6}"/>
              </a:ext>
            </a:extLst>
          </p:cNvPr>
          <p:cNvSpPr>
            <a:spLocks noGrp="1"/>
          </p:cNvSpPr>
          <p:nvPr>
            <p:ph type="body" sz="quarter" idx="12" hasCustomPrompt="1"/>
          </p:nvPr>
        </p:nvSpPr>
        <p:spPr>
          <a:xfrm>
            <a:off x="412445" y="1848821"/>
            <a:ext cx="11194017" cy="4423642"/>
          </a:xfrm>
        </p:spPr>
        <p:txBody>
          <a:bodyPr>
            <a:normAutofit/>
          </a:bodyPr>
          <a:lstStyle>
            <a:lvl1pPr marL="0" indent="0">
              <a:buFont typeface="Arial" panose="020B0604020202020204" pitchFamily="34" charset="0"/>
              <a:buNone/>
              <a:defRPr sz="2400">
                <a:solidFill>
                  <a:schemeClr val="tx1"/>
                </a:solidFill>
              </a:defRPr>
            </a:lvl1pPr>
            <a:lvl3pPr>
              <a:defRPr/>
            </a:lvl3pPr>
          </a:lstStyle>
          <a:p>
            <a:pPr lvl="0"/>
            <a:r>
              <a:rPr lang="nl-NL" dirty="0"/>
              <a:t>tekst</a:t>
            </a:r>
            <a:endParaRPr lang="nl-BE" dirty="0"/>
          </a:p>
        </p:txBody>
      </p:sp>
      <p:cxnSp>
        <p:nvCxnSpPr>
          <p:cNvPr id="4" name="Rechte verbindingslijn 3">
            <a:extLst>
              <a:ext uri="{FF2B5EF4-FFF2-40B4-BE49-F238E27FC236}">
                <a16:creationId xmlns:a16="http://schemas.microsoft.com/office/drawing/2014/main" id="{A0BFAE37-F7FB-E64C-FDDF-3234CEF87BE0}"/>
              </a:ext>
            </a:extLst>
          </p:cNvPr>
          <p:cNvCxnSpPr/>
          <p:nvPr userDrawn="1"/>
        </p:nvCxnSpPr>
        <p:spPr>
          <a:xfrm>
            <a:off x="412445" y="1628273"/>
            <a:ext cx="11194017" cy="0"/>
          </a:xfrm>
          <a:prstGeom prst="line">
            <a:avLst/>
          </a:prstGeom>
          <a:ln w="57150">
            <a:solidFill>
              <a:srgbClr val="1330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895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1" y="0"/>
            <a:ext cx="6095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 name="Rechthoek 9">
            <a:extLst>
              <a:ext uri="{FF2B5EF4-FFF2-40B4-BE49-F238E27FC236}">
                <a16:creationId xmlns:a16="http://schemas.microsoft.com/office/drawing/2014/main" id="{CC9A9DDC-E203-2FF7-7168-7E0CAD504CF3}"/>
              </a:ext>
            </a:extLst>
          </p:cNvPr>
          <p:cNvSpPr/>
          <p:nvPr userDrawn="1"/>
        </p:nvSpPr>
        <p:spPr>
          <a:xfrm>
            <a:off x="8006235" y="385964"/>
            <a:ext cx="4185765" cy="6086071"/>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2" name="Afbeelding" descr="Afbeelding">
            <a:extLst>
              <a:ext uri="{FF2B5EF4-FFF2-40B4-BE49-F238E27FC236}">
                <a16:creationId xmlns:a16="http://schemas.microsoft.com/office/drawing/2014/main" id="{D54C5C72-987C-C939-4D47-59ABB6BD1070}"/>
              </a:ext>
            </a:extLst>
          </p:cNvPr>
          <p:cNvPicPr>
            <a:picLocks noChangeAspect="1"/>
          </p:cNvPicPr>
          <p:nvPr userDrawn="1"/>
        </p:nvPicPr>
        <p:blipFill>
          <a:blip r:embed="rId2"/>
          <a:stretch>
            <a:fillRect/>
          </a:stretch>
        </p:blipFill>
        <p:spPr>
          <a:xfrm>
            <a:off x="178112" y="6570617"/>
            <a:ext cx="910045" cy="187841"/>
          </a:xfrm>
          <a:prstGeom prst="rect">
            <a:avLst/>
          </a:prstGeom>
          <a:ln w="12700">
            <a:miter lim="400000"/>
          </a:ln>
        </p:spPr>
      </p:pic>
      <p:sp>
        <p:nvSpPr>
          <p:cNvPr id="12" name="Tijdelijke aanduiding voor tekst 4">
            <a:extLst>
              <a:ext uri="{FF2B5EF4-FFF2-40B4-BE49-F238E27FC236}">
                <a16:creationId xmlns:a16="http://schemas.microsoft.com/office/drawing/2014/main" id="{5EB793F2-74E9-45C2-DEC6-EA5902662DAF}"/>
              </a:ext>
            </a:extLst>
          </p:cNvPr>
          <p:cNvSpPr>
            <a:spLocks noGrp="1"/>
          </p:cNvSpPr>
          <p:nvPr>
            <p:ph type="body" sz="quarter" idx="10" hasCustomPrompt="1"/>
          </p:nvPr>
        </p:nvSpPr>
        <p:spPr>
          <a:xfrm>
            <a:off x="521788" y="575038"/>
            <a:ext cx="4881485" cy="639808"/>
          </a:xfrm>
        </p:spPr>
        <p:txBody>
          <a:bodyPr>
            <a:noAutofit/>
          </a:bodyPr>
          <a:lstStyle>
            <a:lvl1pPr marL="0" indent="0">
              <a:buNone/>
              <a:defRPr sz="4400">
                <a:solidFill>
                  <a:schemeClr val="tx1"/>
                </a:solidFill>
              </a:defRPr>
            </a:lvl1pPr>
            <a:lvl3pPr>
              <a:defRPr/>
            </a:lvl3pPr>
          </a:lstStyle>
          <a:p>
            <a:pPr lvl="0"/>
            <a:r>
              <a:rPr lang="nl-NL" dirty="0"/>
              <a:t>Naam dia</a:t>
            </a:r>
            <a:endParaRPr lang="nl-BE" dirty="0"/>
          </a:p>
        </p:txBody>
      </p:sp>
      <p:sp>
        <p:nvSpPr>
          <p:cNvPr id="13" name="Tijdelijke aanduiding voor tekst 4">
            <a:extLst>
              <a:ext uri="{FF2B5EF4-FFF2-40B4-BE49-F238E27FC236}">
                <a16:creationId xmlns:a16="http://schemas.microsoft.com/office/drawing/2014/main" id="{CFF642A5-C640-68B6-2D2E-EB9C588778D9}"/>
              </a:ext>
            </a:extLst>
          </p:cNvPr>
          <p:cNvSpPr>
            <a:spLocks noGrp="1"/>
          </p:cNvSpPr>
          <p:nvPr>
            <p:ph type="body" sz="quarter" idx="12" hasCustomPrompt="1"/>
          </p:nvPr>
        </p:nvSpPr>
        <p:spPr>
          <a:xfrm>
            <a:off x="521788" y="1292295"/>
            <a:ext cx="4881485" cy="639808"/>
          </a:xfrm>
        </p:spPr>
        <p:txBody>
          <a:bodyPr>
            <a:normAutofit/>
          </a:bodyPr>
          <a:lstStyle>
            <a:lvl1pPr marL="0" indent="0">
              <a:buNone/>
              <a:defRPr sz="2800">
                <a:solidFill>
                  <a:schemeClr val="tx1"/>
                </a:solidFill>
              </a:defRPr>
            </a:lvl1pPr>
            <a:lvl3pPr>
              <a:defRPr/>
            </a:lvl3pPr>
          </a:lstStyle>
          <a:p>
            <a:pPr lvl="0"/>
            <a:r>
              <a:rPr lang="nl-NL" dirty="0"/>
              <a:t>Ondertitel dia</a:t>
            </a:r>
            <a:endParaRPr lang="nl-BE" dirty="0"/>
          </a:p>
        </p:txBody>
      </p:sp>
      <p:sp>
        <p:nvSpPr>
          <p:cNvPr id="14" name="Tijdelijke aanduiding voor tekst 4">
            <a:extLst>
              <a:ext uri="{FF2B5EF4-FFF2-40B4-BE49-F238E27FC236}">
                <a16:creationId xmlns:a16="http://schemas.microsoft.com/office/drawing/2014/main" id="{FBF3DB39-093B-DE95-0B44-A26997D4A48B}"/>
              </a:ext>
            </a:extLst>
          </p:cNvPr>
          <p:cNvSpPr>
            <a:spLocks noGrp="1"/>
          </p:cNvSpPr>
          <p:nvPr>
            <p:ph type="body" sz="quarter" idx="13" hasCustomPrompt="1"/>
          </p:nvPr>
        </p:nvSpPr>
        <p:spPr>
          <a:xfrm>
            <a:off x="521788" y="2231708"/>
            <a:ext cx="4881485" cy="4067492"/>
          </a:xfrm>
        </p:spPr>
        <p:txBody>
          <a:bodyPr>
            <a:normAutofit/>
          </a:bodyPr>
          <a:lstStyle>
            <a:lvl1pPr marL="342900" indent="-342900">
              <a:buFont typeface="Arial" panose="020B0604020202020204" pitchFamily="34" charset="0"/>
              <a:buChar char="•"/>
              <a:defRPr sz="2400">
                <a:solidFill>
                  <a:schemeClr val="tx1"/>
                </a:solidFill>
              </a:defRPr>
            </a:lvl1pPr>
            <a:lvl3pPr>
              <a:defRPr/>
            </a:lvl3pPr>
          </a:lstStyle>
          <a:p>
            <a:pPr lvl="0"/>
            <a:r>
              <a:rPr lang="nl-NL" dirty="0"/>
              <a:t>tekst</a:t>
            </a:r>
            <a:endParaRPr lang="nl-BE" dirty="0"/>
          </a:p>
        </p:txBody>
      </p:sp>
      <p:pic>
        <p:nvPicPr>
          <p:cNvPr id="15" name="Afbeelding" descr="Afbeelding">
            <a:extLst>
              <a:ext uri="{FF2B5EF4-FFF2-40B4-BE49-F238E27FC236}">
                <a16:creationId xmlns:a16="http://schemas.microsoft.com/office/drawing/2014/main" id="{B951CAD9-14EF-1E63-2253-C1ACB9F3A286}"/>
              </a:ext>
            </a:extLst>
          </p:cNvPr>
          <p:cNvPicPr>
            <a:picLocks noChangeAspect="1"/>
          </p:cNvPicPr>
          <p:nvPr userDrawn="1"/>
        </p:nvPicPr>
        <p:blipFill>
          <a:blip r:embed="rId3"/>
          <a:srcRect l="91645"/>
          <a:stretch>
            <a:fillRect/>
          </a:stretch>
        </p:blipFill>
        <p:spPr>
          <a:xfrm>
            <a:off x="0" y="5345504"/>
            <a:ext cx="424455" cy="975150"/>
          </a:xfrm>
          <a:prstGeom prst="rect">
            <a:avLst/>
          </a:prstGeom>
          <a:ln w="12700">
            <a:miter lim="400000"/>
          </a:ln>
        </p:spPr>
      </p:pic>
      <p:sp>
        <p:nvSpPr>
          <p:cNvPr id="5" name="Tijdelijke aanduiding voor inhoud 4">
            <a:extLst>
              <a:ext uri="{FF2B5EF4-FFF2-40B4-BE49-F238E27FC236}">
                <a16:creationId xmlns:a16="http://schemas.microsoft.com/office/drawing/2014/main" id="{5C4984B5-5ACB-E1AC-0114-FD26439F2428}"/>
              </a:ext>
            </a:extLst>
          </p:cNvPr>
          <p:cNvSpPr>
            <a:spLocks noGrp="1"/>
          </p:cNvSpPr>
          <p:nvPr>
            <p:ph sz="quarter" idx="14"/>
          </p:nvPr>
        </p:nvSpPr>
        <p:spPr>
          <a:xfrm>
            <a:off x="5724525" y="574675"/>
            <a:ext cx="6008688" cy="5724525"/>
          </a:xfrm>
          <a:solidFill>
            <a:schemeClr val="bg2"/>
          </a:solidFill>
        </p:spPr>
        <p:txBody>
          <a:bodyPr/>
          <a:lstStyle>
            <a:lvl1pPr marL="0" indent="0">
              <a:buNone/>
              <a:defRPr/>
            </a:lvl1pPr>
          </a:lstStyle>
          <a:p>
            <a:pPr lvl="0"/>
            <a:r>
              <a:rPr lang="nl-NL"/>
              <a:t>Klikken om de tekststijl van het model te bewerken</a:t>
            </a:r>
          </a:p>
        </p:txBody>
      </p:sp>
    </p:spTree>
    <p:extLst>
      <p:ext uri="{BB962C8B-B14F-4D97-AF65-F5344CB8AC3E}">
        <p14:creationId xmlns:p14="http://schemas.microsoft.com/office/powerpoint/2010/main" val="3080016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CC9A9DDC-E203-2FF7-7168-7E0CAD504CF3}"/>
              </a:ext>
            </a:extLst>
          </p:cNvPr>
          <p:cNvSpPr/>
          <p:nvPr userDrawn="1"/>
        </p:nvSpPr>
        <p:spPr>
          <a:xfrm>
            <a:off x="0" y="4552950"/>
            <a:ext cx="12192000" cy="2305050"/>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hthoek 8">
            <a:extLst>
              <a:ext uri="{FF2B5EF4-FFF2-40B4-BE49-F238E27FC236}">
                <a16:creationId xmlns:a16="http://schemas.microsoft.com/office/drawing/2014/main" id="{31EAC03C-6658-4BE9-F974-20E917AD9073}"/>
              </a:ext>
            </a:extLst>
          </p:cNvPr>
          <p:cNvSpPr/>
          <p:nvPr userDrawn="1"/>
        </p:nvSpPr>
        <p:spPr>
          <a:xfrm>
            <a:off x="0" y="2247900"/>
            <a:ext cx="12192000" cy="2305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5" name="Afbeelding" descr="Afbeelding">
            <a:extLst>
              <a:ext uri="{FF2B5EF4-FFF2-40B4-BE49-F238E27FC236}">
                <a16:creationId xmlns:a16="http://schemas.microsoft.com/office/drawing/2014/main" id="{CD8204F4-F9D1-2FCA-F7D9-29894807738B}"/>
              </a:ext>
            </a:extLst>
          </p:cNvPr>
          <p:cNvPicPr>
            <a:picLocks noChangeAspect="1"/>
          </p:cNvPicPr>
          <p:nvPr userDrawn="1"/>
        </p:nvPicPr>
        <p:blipFill>
          <a:blip r:embed="rId2"/>
          <a:stretch>
            <a:fillRect/>
          </a:stretch>
        </p:blipFill>
        <p:spPr>
          <a:xfrm>
            <a:off x="11747378" y="6400800"/>
            <a:ext cx="335764" cy="343165"/>
          </a:xfrm>
          <a:prstGeom prst="rect">
            <a:avLst/>
          </a:prstGeom>
          <a:ln w="12700">
            <a:miter lim="400000"/>
          </a:ln>
        </p:spPr>
      </p:pic>
      <p:pic>
        <p:nvPicPr>
          <p:cNvPr id="4" name="Afbeelding" descr="Afbeelding">
            <a:extLst>
              <a:ext uri="{FF2B5EF4-FFF2-40B4-BE49-F238E27FC236}">
                <a16:creationId xmlns:a16="http://schemas.microsoft.com/office/drawing/2014/main" id="{E22689C7-FBAA-6291-DFEE-E0F9415112E2}"/>
              </a:ext>
            </a:extLst>
          </p:cNvPr>
          <p:cNvPicPr>
            <a:picLocks noChangeAspect="1"/>
          </p:cNvPicPr>
          <p:nvPr userDrawn="1"/>
        </p:nvPicPr>
        <p:blipFill>
          <a:blip r:embed="rId3"/>
          <a:stretch>
            <a:fillRect/>
          </a:stretch>
        </p:blipFill>
        <p:spPr>
          <a:xfrm>
            <a:off x="149537" y="136275"/>
            <a:ext cx="910045" cy="187841"/>
          </a:xfrm>
          <a:prstGeom prst="rect">
            <a:avLst/>
          </a:prstGeom>
          <a:ln w="12700">
            <a:miter lim="400000"/>
          </a:ln>
        </p:spPr>
      </p:pic>
      <p:sp>
        <p:nvSpPr>
          <p:cNvPr id="6" name="Tijdelijke aanduiding voor tekst 4">
            <a:extLst>
              <a:ext uri="{FF2B5EF4-FFF2-40B4-BE49-F238E27FC236}">
                <a16:creationId xmlns:a16="http://schemas.microsoft.com/office/drawing/2014/main" id="{2B91CF39-C784-7137-E0FF-91D9E57F740D}"/>
              </a:ext>
            </a:extLst>
          </p:cNvPr>
          <p:cNvSpPr>
            <a:spLocks noGrp="1"/>
          </p:cNvSpPr>
          <p:nvPr>
            <p:ph type="body" sz="quarter" idx="10" hasCustomPrompt="1"/>
          </p:nvPr>
        </p:nvSpPr>
        <p:spPr>
          <a:xfrm>
            <a:off x="466724" y="3080520"/>
            <a:ext cx="11280653" cy="639808"/>
          </a:xfrm>
        </p:spPr>
        <p:txBody>
          <a:bodyPr>
            <a:noAutofit/>
          </a:bodyPr>
          <a:lstStyle>
            <a:lvl1pPr marL="0" indent="0">
              <a:buNone/>
              <a:defRPr sz="4400">
                <a:solidFill>
                  <a:schemeClr val="tx1"/>
                </a:solidFill>
              </a:defRPr>
            </a:lvl1pPr>
            <a:lvl3pPr>
              <a:defRPr/>
            </a:lvl3pPr>
          </a:lstStyle>
          <a:p>
            <a:pPr lvl="0"/>
            <a:r>
              <a:rPr lang="nl-NL" dirty="0"/>
              <a:t>Selectietitel</a:t>
            </a:r>
            <a:endParaRPr lang="nl-BE" dirty="0"/>
          </a:p>
        </p:txBody>
      </p:sp>
      <p:pic>
        <p:nvPicPr>
          <p:cNvPr id="11" name="Afbeelding" descr="Afbeelding">
            <a:extLst>
              <a:ext uri="{FF2B5EF4-FFF2-40B4-BE49-F238E27FC236}">
                <a16:creationId xmlns:a16="http://schemas.microsoft.com/office/drawing/2014/main" id="{68A58794-F981-4B43-3A68-EC4C07F9E635}"/>
              </a:ext>
            </a:extLst>
          </p:cNvPr>
          <p:cNvPicPr>
            <a:picLocks noChangeAspect="1"/>
          </p:cNvPicPr>
          <p:nvPr userDrawn="1"/>
        </p:nvPicPr>
        <p:blipFill>
          <a:blip r:embed="rId4"/>
          <a:stretch>
            <a:fillRect/>
          </a:stretch>
        </p:blipFill>
        <p:spPr>
          <a:xfrm>
            <a:off x="11603492" y="6257908"/>
            <a:ext cx="428625" cy="438073"/>
          </a:xfrm>
          <a:prstGeom prst="rect">
            <a:avLst/>
          </a:prstGeom>
          <a:ln w="12700">
            <a:miter lim="400000"/>
          </a:ln>
        </p:spPr>
      </p:pic>
    </p:spTree>
    <p:extLst>
      <p:ext uri="{BB962C8B-B14F-4D97-AF65-F5344CB8AC3E}">
        <p14:creationId xmlns:p14="http://schemas.microsoft.com/office/powerpoint/2010/main" val="2478086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0" y="-107495"/>
            <a:ext cx="12192000" cy="2553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4" name="Afbeelding" descr="Afbeelding">
            <a:extLst>
              <a:ext uri="{FF2B5EF4-FFF2-40B4-BE49-F238E27FC236}">
                <a16:creationId xmlns:a16="http://schemas.microsoft.com/office/drawing/2014/main" id="{E22689C7-FBAA-6291-DFEE-E0F9415112E2}"/>
              </a:ext>
            </a:extLst>
          </p:cNvPr>
          <p:cNvPicPr>
            <a:picLocks noChangeAspect="1"/>
          </p:cNvPicPr>
          <p:nvPr userDrawn="1"/>
        </p:nvPicPr>
        <p:blipFill>
          <a:blip r:embed="rId2"/>
          <a:stretch>
            <a:fillRect/>
          </a:stretch>
        </p:blipFill>
        <p:spPr>
          <a:xfrm>
            <a:off x="149537" y="136275"/>
            <a:ext cx="910045" cy="187841"/>
          </a:xfrm>
          <a:prstGeom prst="rect">
            <a:avLst/>
          </a:prstGeom>
          <a:ln w="12700">
            <a:miter lim="400000"/>
          </a:ln>
        </p:spPr>
      </p:pic>
      <p:sp>
        <p:nvSpPr>
          <p:cNvPr id="2" name="Tijdelijke aanduiding voor tekst 4">
            <a:extLst>
              <a:ext uri="{FF2B5EF4-FFF2-40B4-BE49-F238E27FC236}">
                <a16:creationId xmlns:a16="http://schemas.microsoft.com/office/drawing/2014/main" id="{69C26D37-363B-E837-7B94-4BD755A53071}"/>
              </a:ext>
            </a:extLst>
          </p:cNvPr>
          <p:cNvSpPr>
            <a:spLocks noGrp="1"/>
          </p:cNvSpPr>
          <p:nvPr>
            <p:ph type="body" sz="quarter" idx="10" hasCustomPrompt="1"/>
          </p:nvPr>
        </p:nvSpPr>
        <p:spPr>
          <a:xfrm>
            <a:off x="521786" y="704850"/>
            <a:ext cx="11127287" cy="664029"/>
          </a:xfrm>
        </p:spPr>
        <p:txBody>
          <a:bodyPr>
            <a:noAutofit/>
          </a:bodyPr>
          <a:lstStyle>
            <a:lvl1pPr marL="0" indent="0" algn="r">
              <a:buNone/>
              <a:defRPr sz="4400">
                <a:solidFill>
                  <a:schemeClr val="tx1"/>
                </a:solidFill>
              </a:defRPr>
            </a:lvl1pPr>
            <a:lvl3pPr>
              <a:defRPr/>
            </a:lvl3pPr>
          </a:lstStyle>
          <a:p>
            <a:pPr lvl="0"/>
            <a:r>
              <a:rPr lang="nl-NL" dirty="0"/>
              <a:t>Naam dia</a:t>
            </a:r>
            <a:endParaRPr lang="nl-BE" dirty="0"/>
          </a:p>
        </p:txBody>
      </p:sp>
      <p:sp>
        <p:nvSpPr>
          <p:cNvPr id="3" name="Tijdelijke aanduiding voor tekst 4">
            <a:extLst>
              <a:ext uri="{FF2B5EF4-FFF2-40B4-BE49-F238E27FC236}">
                <a16:creationId xmlns:a16="http://schemas.microsoft.com/office/drawing/2014/main" id="{61D26677-F5E3-E077-3818-852E03DC6674}"/>
              </a:ext>
            </a:extLst>
          </p:cNvPr>
          <p:cNvSpPr>
            <a:spLocks noGrp="1"/>
          </p:cNvSpPr>
          <p:nvPr>
            <p:ph type="body" sz="quarter" idx="12" hasCustomPrompt="1"/>
          </p:nvPr>
        </p:nvSpPr>
        <p:spPr>
          <a:xfrm>
            <a:off x="521786" y="1533525"/>
            <a:ext cx="11127287" cy="604033"/>
          </a:xfrm>
        </p:spPr>
        <p:txBody>
          <a:bodyPr>
            <a:normAutofit/>
          </a:bodyPr>
          <a:lstStyle>
            <a:lvl1pPr marL="0" indent="0" algn="r">
              <a:buNone/>
              <a:defRPr sz="2800">
                <a:solidFill>
                  <a:schemeClr val="tx1"/>
                </a:solidFill>
              </a:defRPr>
            </a:lvl1pPr>
            <a:lvl3pPr>
              <a:defRPr/>
            </a:lvl3pPr>
          </a:lstStyle>
          <a:p>
            <a:pPr lvl="0"/>
            <a:r>
              <a:rPr lang="nl-NL" dirty="0"/>
              <a:t>Ondertitel dia</a:t>
            </a:r>
            <a:endParaRPr lang="nl-BE" dirty="0"/>
          </a:p>
        </p:txBody>
      </p:sp>
      <p:sp>
        <p:nvSpPr>
          <p:cNvPr id="6" name="Tijdelijke aanduiding voor inhoud 5">
            <a:extLst>
              <a:ext uri="{FF2B5EF4-FFF2-40B4-BE49-F238E27FC236}">
                <a16:creationId xmlns:a16="http://schemas.microsoft.com/office/drawing/2014/main" id="{D9EBA984-F682-AF84-DBCD-674A065DBB79}"/>
              </a:ext>
            </a:extLst>
          </p:cNvPr>
          <p:cNvSpPr>
            <a:spLocks noGrp="1"/>
          </p:cNvSpPr>
          <p:nvPr>
            <p:ph sz="quarter" idx="13"/>
          </p:nvPr>
        </p:nvSpPr>
        <p:spPr>
          <a:xfrm>
            <a:off x="542925" y="2701925"/>
            <a:ext cx="11106150" cy="39131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189158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0" y="0"/>
            <a:ext cx="12192000" cy="650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4" name="Afbeelding" descr="Afbeelding">
            <a:extLst>
              <a:ext uri="{FF2B5EF4-FFF2-40B4-BE49-F238E27FC236}">
                <a16:creationId xmlns:a16="http://schemas.microsoft.com/office/drawing/2014/main" id="{E22689C7-FBAA-6291-DFEE-E0F9415112E2}"/>
              </a:ext>
            </a:extLst>
          </p:cNvPr>
          <p:cNvPicPr>
            <a:picLocks noChangeAspect="1"/>
          </p:cNvPicPr>
          <p:nvPr userDrawn="1"/>
        </p:nvPicPr>
        <p:blipFill>
          <a:blip r:embed="rId2"/>
          <a:stretch>
            <a:fillRect/>
          </a:stretch>
        </p:blipFill>
        <p:spPr>
          <a:xfrm>
            <a:off x="149537" y="136275"/>
            <a:ext cx="910045" cy="187841"/>
          </a:xfrm>
          <a:prstGeom prst="rect">
            <a:avLst/>
          </a:prstGeom>
          <a:ln w="12700">
            <a:miter lim="400000"/>
          </a:ln>
        </p:spPr>
      </p:pic>
      <p:sp>
        <p:nvSpPr>
          <p:cNvPr id="3" name="Tijdelijke aanduiding voor inhoud 2">
            <a:extLst>
              <a:ext uri="{FF2B5EF4-FFF2-40B4-BE49-F238E27FC236}">
                <a16:creationId xmlns:a16="http://schemas.microsoft.com/office/drawing/2014/main" id="{1C8E53F9-83E8-16AE-D44A-5F469C6892B5}"/>
              </a:ext>
            </a:extLst>
          </p:cNvPr>
          <p:cNvSpPr>
            <a:spLocks noGrp="1"/>
          </p:cNvSpPr>
          <p:nvPr>
            <p:ph sz="quarter" idx="10"/>
          </p:nvPr>
        </p:nvSpPr>
        <p:spPr>
          <a:xfrm>
            <a:off x="350838" y="676275"/>
            <a:ext cx="11495087" cy="56229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437752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0" y="0"/>
            <a:ext cx="11811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4" name="Afbeelding" descr="Afbeelding">
            <a:extLst>
              <a:ext uri="{FF2B5EF4-FFF2-40B4-BE49-F238E27FC236}">
                <a16:creationId xmlns:a16="http://schemas.microsoft.com/office/drawing/2014/main" id="{E22689C7-FBAA-6291-DFEE-E0F9415112E2}"/>
              </a:ext>
            </a:extLst>
          </p:cNvPr>
          <p:cNvPicPr>
            <a:picLocks noChangeAspect="1"/>
          </p:cNvPicPr>
          <p:nvPr userDrawn="1"/>
        </p:nvPicPr>
        <p:blipFill>
          <a:blip r:embed="rId2"/>
          <a:stretch>
            <a:fillRect/>
          </a:stretch>
        </p:blipFill>
        <p:spPr>
          <a:xfrm>
            <a:off x="149537" y="136275"/>
            <a:ext cx="910045" cy="187841"/>
          </a:xfrm>
          <a:prstGeom prst="rect">
            <a:avLst/>
          </a:prstGeom>
          <a:ln w="12700">
            <a:miter lim="400000"/>
          </a:ln>
        </p:spPr>
      </p:pic>
      <p:sp>
        <p:nvSpPr>
          <p:cNvPr id="2" name="Tijdelijke aanduiding voor inhoud 2">
            <a:extLst>
              <a:ext uri="{FF2B5EF4-FFF2-40B4-BE49-F238E27FC236}">
                <a16:creationId xmlns:a16="http://schemas.microsoft.com/office/drawing/2014/main" id="{1D0E08E9-03D9-066A-BDB3-68F4039C83D6}"/>
              </a:ext>
            </a:extLst>
          </p:cNvPr>
          <p:cNvSpPr>
            <a:spLocks noGrp="1"/>
          </p:cNvSpPr>
          <p:nvPr>
            <p:ph sz="quarter" idx="10"/>
          </p:nvPr>
        </p:nvSpPr>
        <p:spPr>
          <a:xfrm>
            <a:off x="350838" y="676275"/>
            <a:ext cx="11197915" cy="56229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432331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0" y="0"/>
            <a:ext cx="12192000" cy="650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4" name="Afbeelding" descr="Afbeelding">
            <a:extLst>
              <a:ext uri="{FF2B5EF4-FFF2-40B4-BE49-F238E27FC236}">
                <a16:creationId xmlns:a16="http://schemas.microsoft.com/office/drawing/2014/main" id="{E22689C7-FBAA-6291-DFEE-E0F9415112E2}"/>
              </a:ext>
            </a:extLst>
          </p:cNvPr>
          <p:cNvPicPr>
            <a:picLocks noChangeAspect="1"/>
          </p:cNvPicPr>
          <p:nvPr userDrawn="1"/>
        </p:nvPicPr>
        <p:blipFill>
          <a:blip r:embed="rId2"/>
          <a:stretch>
            <a:fillRect/>
          </a:stretch>
        </p:blipFill>
        <p:spPr>
          <a:xfrm>
            <a:off x="149537" y="136275"/>
            <a:ext cx="910045" cy="187841"/>
          </a:xfrm>
          <a:prstGeom prst="rect">
            <a:avLst/>
          </a:prstGeom>
          <a:ln w="12700">
            <a:miter lim="400000"/>
          </a:ln>
        </p:spPr>
      </p:pic>
      <p:sp>
        <p:nvSpPr>
          <p:cNvPr id="2" name="Rechthoek 1">
            <a:extLst>
              <a:ext uri="{FF2B5EF4-FFF2-40B4-BE49-F238E27FC236}">
                <a16:creationId xmlns:a16="http://schemas.microsoft.com/office/drawing/2014/main" id="{12DC8E22-ED0C-0121-57C0-07CD19274368}"/>
              </a:ext>
            </a:extLst>
          </p:cNvPr>
          <p:cNvSpPr/>
          <p:nvPr userDrawn="1"/>
        </p:nvSpPr>
        <p:spPr>
          <a:xfrm>
            <a:off x="0" y="6505574"/>
            <a:ext cx="12192000" cy="352425"/>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 name="Tijdelijke aanduiding voor inhoud 2">
            <a:extLst>
              <a:ext uri="{FF2B5EF4-FFF2-40B4-BE49-F238E27FC236}">
                <a16:creationId xmlns:a16="http://schemas.microsoft.com/office/drawing/2014/main" id="{1EA7F9A1-6A1A-4A79-8DB7-3415FA73673E}"/>
              </a:ext>
            </a:extLst>
          </p:cNvPr>
          <p:cNvSpPr>
            <a:spLocks noGrp="1"/>
          </p:cNvSpPr>
          <p:nvPr>
            <p:ph sz="quarter" idx="10"/>
          </p:nvPr>
        </p:nvSpPr>
        <p:spPr>
          <a:xfrm>
            <a:off x="350838" y="676275"/>
            <a:ext cx="11495087" cy="56229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657795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0" y="0"/>
            <a:ext cx="11811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4" name="Afbeelding" descr="Afbeelding">
            <a:extLst>
              <a:ext uri="{FF2B5EF4-FFF2-40B4-BE49-F238E27FC236}">
                <a16:creationId xmlns:a16="http://schemas.microsoft.com/office/drawing/2014/main" id="{E22689C7-FBAA-6291-DFEE-E0F9415112E2}"/>
              </a:ext>
            </a:extLst>
          </p:cNvPr>
          <p:cNvPicPr>
            <a:picLocks noChangeAspect="1"/>
          </p:cNvPicPr>
          <p:nvPr userDrawn="1"/>
        </p:nvPicPr>
        <p:blipFill>
          <a:blip r:embed="rId2"/>
          <a:stretch>
            <a:fillRect/>
          </a:stretch>
        </p:blipFill>
        <p:spPr>
          <a:xfrm>
            <a:off x="149537" y="136275"/>
            <a:ext cx="910045" cy="187841"/>
          </a:xfrm>
          <a:prstGeom prst="rect">
            <a:avLst/>
          </a:prstGeom>
          <a:ln w="12700">
            <a:miter lim="400000"/>
          </a:ln>
        </p:spPr>
      </p:pic>
      <p:sp>
        <p:nvSpPr>
          <p:cNvPr id="2" name="Rechthoek 1">
            <a:extLst>
              <a:ext uri="{FF2B5EF4-FFF2-40B4-BE49-F238E27FC236}">
                <a16:creationId xmlns:a16="http://schemas.microsoft.com/office/drawing/2014/main" id="{2CE9E16C-F9CA-7DB8-5ACA-038559D116FE}"/>
              </a:ext>
            </a:extLst>
          </p:cNvPr>
          <p:cNvSpPr/>
          <p:nvPr userDrawn="1"/>
        </p:nvSpPr>
        <p:spPr>
          <a:xfrm>
            <a:off x="11811000" y="0"/>
            <a:ext cx="381000" cy="6858000"/>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 name="Tijdelijke aanduiding voor inhoud 2">
            <a:extLst>
              <a:ext uri="{FF2B5EF4-FFF2-40B4-BE49-F238E27FC236}">
                <a16:creationId xmlns:a16="http://schemas.microsoft.com/office/drawing/2014/main" id="{C0434851-BFF5-C800-C3AC-E831F72EC9A0}"/>
              </a:ext>
            </a:extLst>
          </p:cNvPr>
          <p:cNvSpPr>
            <a:spLocks noGrp="1"/>
          </p:cNvSpPr>
          <p:nvPr>
            <p:ph sz="quarter" idx="10"/>
          </p:nvPr>
        </p:nvSpPr>
        <p:spPr>
          <a:xfrm>
            <a:off x="350838" y="676275"/>
            <a:ext cx="11203853" cy="56229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894860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342900" y="2247900"/>
            <a:ext cx="11496675" cy="2305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4" name="Afbeelding" descr="Afbeelding">
            <a:extLst>
              <a:ext uri="{FF2B5EF4-FFF2-40B4-BE49-F238E27FC236}">
                <a16:creationId xmlns:a16="http://schemas.microsoft.com/office/drawing/2014/main" id="{E22689C7-FBAA-6291-DFEE-E0F9415112E2}"/>
              </a:ext>
            </a:extLst>
          </p:cNvPr>
          <p:cNvPicPr>
            <a:picLocks noChangeAspect="1"/>
          </p:cNvPicPr>
          <p:nvPr userDrawn="1"/>
        </p:nvPicPr>
        <p:blipFill>
          <a:blip r:embed="rId2"/>
          <a:stretch>
            <a:fillRect/>
          </a:stretch>
        </p:blipFill>
        <p:spPr>
          <a:xfrm>
            <a:off x="149537" y="136275"/>
            <a:ext cx="910045" cy="187841"/>
          </a:xfrm>
          <a:prstGeom prst="rect">
            <a:avLst/>
          </a:prstGeom>
          <a:ln w="12700">
            <a:miter lim="400000"/>
          </a:ln>
        </p:spPr>
      </p:pic>
      <p:sp>
        <p:nvSpPr>
          <p:cNvPr id="6" name="Tijdelijke aanduiding voor tekst 4">
            <a:extLst>
              <a:ext uri="{FF2B5EF4-FFF2-40B4-BE49-F238E27FC236}">
                <a16:creationId xmlns:a16="http://schemas.microsoft.com/office/drawing/2014/main" id="{2B91CF39-C784-7137-E0FF-91D9E57F740D}"/>
              </a:ext>
            </a:extLst>
          </p:cNvPr>
          <p:cNvSpPr>
            <a:spLocks noGrp="1"/>
          </p:cNvSpPr>
          <p:nvPr>
            <p:ph type="body" sz="quarter" idx="10" hasCustomPrompt="1"/>
          </p:nvPr>
        </p:nvSpPr>
        <p:spPr>
          <a:xfrm>
            <a:off x="476250" y="3080521"/>
            <a:ext cx="11271128" cy="639808"/>
          </a:xfrm>
        </p:spPr>
        <p:txBody>
          <a:bodyPr>
            <a:noAutofit/>
          </a:bodyPr>
          <a:lstStyle>
            <a:lvl1pPr marL="0" indent="0" algn="ctr">
              <a:buNone/>
              <a:defRPr sz="4400">
                <a:solidFill>
                  <a:schemeClr val="tx1"/>
                </a:solidFill>
              </a:defRPr>
            </a:lvl1pPr>
            <a:lvl3pPr>
              <a:defRPr/>
            </a:lvl3pPr>
          </a:lstStyle>
          <a:p>
            <a:pPr lvl="0"/>
            <a:r>
              <a:rPr lang="nl-NL" dirty="0"/>
              <a:t>Uiting</a:t>
            </a:r>
            <a:endParaRPr lang="nl-BE" dirty="0"/>
          </a:p>
        </p:txBody>
      </p:sp>
    </p:spTree>
    <p:extLst>
      <p:ext uri="{BB962C8B-B14F-4D97-AF65-F5344CB8AC3E}">
        <p14:creationId xmlns:p14="http://schemas.microsoft.com/office/powerpoint/2010/main" val="1833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CC9A9DDC-E203-2FF7-7168-7E0CAD504CF3}"/>
              </a:ext>
            </a:extLst>
          </p:cNvPr>
          <p:cNvSpPr/>
          <p:nvPr userDrawn="1"/>
        </p:nvSpPr>
        <p:spPr>
          <a:xfrm>
            <a:off x="2661556" y="731520"/>
            <a:ext cx="8742318" cy="5394960"/>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hthoek 8">
            <a:extLst>
              <a:ext uri="{FF2B5EF4-FFF2-40B4-BE49-F238E27FC236}">
                <a16:creationId xmlns:a16="http://schemas.microsoft.com/office/drawing/2014/main" id="{31EAC03C-6658-4BE9-F974-20E917AD9073}"/>
              </a:ext>
            </a:extLst>
          </p:cNvPr>
          <p:cNvSpPr/>
          <p:nvPr userDrawn="1"/>
        </p:nvSpPr>
        <p:spPr>
          <a:xfrm>
            <a:off x="1524000" y="1372235"/>
            <a:ext cx="9331234" cy="422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el 1">
            <a:extLst>
              <a:ext uri="{FF2B5EF4-FFF2-40B4-BE49-F238E27FC236}">
                <a16:creationId xmlns:a16="http://schemas.microsoft.com/office/drawing/2014/main" id="{4926BADC-DD8D-1A71-C1B2-BBD3A7AFFE11}"/>
              </a:ext>
            </a:extLst>
          </p:cNvPr>
          <p:cNvSpPr>
            <a:spLocks noGrp="1"/>
          </p:cNvSpPr>
          <p:nvPr>
            <p:ph type="ctrTitle" hasCustomPrompt="1"/>
          </p:nvPr>
        </p:nvSpPr>
        <p:spPr>
          <a:xfrm>
            <a:off x="2661556" y="2238375"/>
            <a:ext cx="8006443" cy="1006475"/>
          </a:xfrm>
        </p:spPr>
        <p:txBody>
          <a:bodyPr anchor="b">
            <a:normAutofit/>
          </a:bodyPr>
          <a:lstStyle>
            <a:lvl1pPr algn="l">
              <a:defRPr sz="4400" b="0">
                <a:solidFill>
                  <a:srgbClr val="000000"/>
                </a:solidFill>
                <a:latin typeface="Avenir Black"/>
              </a:defRPr>
            </a:lvl1pPr>
          </a:lstStyle>
          <a:p>
            <a:r>
              <a:rPr lang="nl-NL" dirty="0"/>
              <a:t>Naam presentatie</a:t>
            </a:r>
            <a:endParaRPr lang="nl-BE" dirty="0"/>
          </a:p>
        </p:txBody>
      </p:sp>
      <p:sp>
        <p:nvSpPr>
          <p:cNvPr id="3" name="Ondertitel 2">
            <a:extLst>
              <a:ext uri="{FF2B5EF4-FFF2-40B4-BE49-F238E27FC236}">
                <a16:creationId xmlns:a16="http://schemas.microsoft.com/office/drawing/2014/main" id="{963F733E-CBD6-35FC-795E-8A6193039ECB}"/>
              </a:ext>
            </a:extLst>
          </p:cNvPr>
          <p:cNvSpPr>
            <a:spLocks noGrp="1"/>
          </p:cNvSpPr>
          <p:nvPr>
            <p:ph type="subTitle" idx="1" hasCustomPrompt="1"/>
          </p:nvPr>
        </p:nvSpPr>
        <p:spPr>
          <a:xfrm>
            <a:off x="2661556" y="3602038"/>
            <a:ext cx="8006443" cy="852011"/>
          </a:xfrm>
        </p:spPr>
        <p:txBody>
          <a:bodyPr>
            <a:normAutofit/>
          </a:bodyPr>
          <a:lstStyle>
            <a:lvl1pPr marL="0" indent="0" algn="l">
              <a:buNone/>
              <a:defRPr sz="2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 presentatie</a:t>
            </a:r>
            <a:endParaRPr lang="nl-BE" dirty="0"/>
          </a:p>
        </p:txBody>
      </p:sp>
      <p:pic>
        <p:nvPicPr>
          <p:cNvPr id="8" name="Afbeelding" descr="Afbeelding">
            <a:extLst>
              <a:ext uri="{FF2B5EF4-FFF2-40B4-BE49-F238E27FC236}">
                <a16:creationId xmlns:a16="http://schemas.microsoft.com/office/drawing/2014/main" id="{023B44F4-17BF-F9CB-7C5A-B8B84D40317D}"/>
              </a:ext>
            </a:extLst>
          </p:cNvPr>
          <p:cNvPicPr>
            <a:picLocks noChangeAspect="1"/>
          </p:cNvPicPr>
          <p:nvPr userDrawn="1"/>
        </p:nvPicPr>
        <p:blipFill>
          <a:blip r:embed="rId2"/>
          <a:stretch>
            <a:fillRect/>
          </a:stretch>
        </p:blipFill>
        <p:spPr>
          <a:xfrm>
            <a:off x="254373" y="241588"/>
            <a:ext cx="583827" cy="597154"/>
          </a:xfrm>
          <a:prstGeom prst="rect">
            <a:avLst/>
          </a:prstGeom>
          <a:ln w="12700">
            <a:miter lim="400000"/>
          </a:ln>
        </p:spPr>
      </p:pic>
      <p:cxnSp>
        <p:nvCxnSpPr>
          <p:cNvPr id="12" name="Rechte verbindingslijn 11">
            <a:extLst>
              <a:ext uri="{FF2B5EF4-FFF2-40B4-BE49-F238E27FC236}">
                <a16:creationId xmlns:a16="http://schemas.microsoft.com/office/drawing/2014/main" id="{6DEC6DAE-A9ED-71AE-5D48-6F3C9F0B41D6}"/>
              </a:ext>
            </a:extLst>
          </p:cNvPr>
          <p:cNvCxnSpPr>
            <a:cxnSpLocks/>
          </p:cNvCxnSpPr>
          <p:nvPr userDrawn="1"/>
        </p:nvCxnSpPr>
        <p:spPr>
          <a:xfrm>
            <a:off x="2775857" y="3429000"/>
            <a:ext cx="3224893"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5" name="Afbeelding" descr="Afbeelding">
            <a:extLst>
              <a:ext uri="{FF2B5EF4-FFF2-40B4-BE49-F238E27FC236}">
                <a16:creationId xmlns:a16="http://schemas.microsoft.com/office/drawing/2014/main" id="{3700DA08-9437-5A2E-160A-FE90CBCFE222}"/>
              </a:ext>
            </a:extLst>
          </p:cNvPr>
          <p:cNvPicPr>
            <a:picLocks noChangeAspect="1"/>
          </p:cNvPicPr>
          <p:nvPr userDrawn="1"/>
        </p:nvPicPr>
        <p:blipFill>
          <a:blip r:embed="rId3"/>
          <a:stretch>
            <a:fillRect/>
          </a:stretch>
        </p:blipFill>
        <p:spPr>
          <a:xfrm>
            <a:off x="11559023" y="6354047"/>
            <a:ext cx="503953" cy="503953"/>
          </a:xfrm>
          <a:prstGeom prst="rect">
            <a:avLst/>
          </a:prstGeom>
          <a:ln w="12700">
            <a:miter lim="400000"/>
          </a:ln>
        </p:spPr>
      </p:pic>
      <p:sp>
        <p:nvSpPr>
          <p:cNvPr id="17" name="Dit artefact valt onder de European Union Public License (EUPL) en dient gedistribueerd te worden onder de meest recente versie van de EUPL. Meer informatie hierover is beschikbaar op EUPL | Joinup (europa.eu).">
            <a:extLst>
              <a:ext uri="{FF2B5EF4-FFF2-40B4-BE49-F238E27FC236}">
                <a16:creationId xmlns:a16="http://schemas.microsoft.com/office/drawing/2014/main" id="{53077A81-4E78-38F5-FFBC-6AA88456344B}"/>
              </a:ext>
            </a:extLst>
          </p:cNvPr>
          <p:cNvSpPr txBox="1"/>
          <p:nvPr userDrawn="1"/>
        </p:nvSpPr>
        <p:spPr>
          <a:xfrm>
            <a:off x="638175" y="6483668"/>
            <a:ext cx="11491061" cy="2835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825500">
              <a:defRPr sz="1900">
                <a:solidFill>
                  <a:srgbClr val="FFFFFF"/>
                </a:solidFill>
                <a:latin typeface="Avenir Light"/>
                <a:ea typeface="Avenir Light"/>
                <a:cs typeface="Avenir Light"/>
                <a:sym typeface="Avenir Light"/>
              </a:defRPr>
            </a:pPr>
            <a:r>
              <a:rPr sz="950" dirty="0"/>
              <a:t> </a:t>
            </a:r>
            <a:r>
              <a:rPr sz="950" dirty="0" err="1"/>
              <a:t>Dit</a:t>
            </a:r>
            <a:r>
              <a:rPr sz="950" dirty="0"/>
              <a:t> artefact </a:t>
            </a:r>
            <a:r>
              <a:rPr sz="950" dirty="0" err="1"/>
              <a:t>valt</a:t>
            </a:r>
            <a:r>
              <a:rPr sz="950" dirty="0"/>
              <a:t> </a:t>
            </a:r>
            <a:r>
              <a:rPr sz="950" dirty="0" err="1"/>
              <a:t>onder</a:t>
            </a:r>
            <a:r>
              <a:rPr sz="950" dirty="0"/>
              <a:t> de European Union Public License (EUPL) en </a:t>
            </a:r>
            <a:r>
              <a:rPr sz="950" dirty="0" err="1"/>
              <a:t>dient</a:t>
            </a:r>
            <a:r>
              <a:rPr sz="950" dirty="0"/>
              <a:t> </a:t>
            </a:r>
            <a:r>
              <a:rPr sz="950" dirty="0" err="1"/>
              <a:t>gedistribueerd</a:t>
            </a:r>
            <a:r>
              <a:rPr sz="950" dirty="0"/>
              <a:t> </a:t>
            </a:r>
            <a:r>
              <a:rPr sz="950" dirty="0" err="1"/>
              <a:t>te</a:t>
            </a:r>
            <a:r>
              <a:rPr sz="950" dirty="0"/>
              <a:t> </a:t>
            </a:r>
            <a:r>
              <a:rPr sz="950" dirty="0" err="1"/>
              <a:t>worden</a:t>
            </a:r>
            <a:r>
              <a:rPr sz="950" dirty="0"/>
              <a:t> </a:t>
            </a:r>
            <a:r>
              <a:rPr sz="950" dirty="0" err="1"/>
              <a:t>onder</a:t>
            </a:r>
            <a:r>
              <a:rPr sz="950" dirty="0"/>
              <a:t> de </a:t>
            </a:r>
            <a:r>
              <a:rPr sz="950" dirty="0" err="1"/>
              <a:t>meest</a:t>
            </a:r>
            <a:r>
              <a:rPr sz="950" dirty="0"/>
              <a:t> </a:t>
            </a:r>
            <a:r>
              <a:rPr sz="950" dirty="0" err="1"/>
              <a:t>recente</a:t>
            </a:r>
            <a:r>
              <a:rPr sz="950" dirty="0"/>
              <a:t> </a:t>
            </a:r>
            <a:r>
              <a:rPr sz="950" dirty="0" err="1"/>
              <a:t>versie</a:t>
            </a:r>
            <a:r>
              <a:rPr sz="950" dirty="0"/>
              <a:t> van de EUPL. Meer </a:t>
            </a:r>
            <a:r>
              <a:rPr sz="950" dirty="0" err="1"/>
              <a:t>informatie</a:t>
            </a:r>
            <a:r>
              <a:rPr sz="950" dirty="0"/>
              <a:t> </a:t>
            </a:r>
            <a:r>
              <a:rPr sz="950" dirty="0" err="1"/>
              <a:t>hierover</a:t>
            </a:r>
            <a:r>
              <a:rPr sz="950" dirty="0"/>
              <a:t> is </a:t>
            </a:r>
            <a:r>
              <a:rPr sz="950" dirty="0" err="1"/>
              <a:t>beschikbaar</a:t>
            </a:r>
            <a:r>
              <a:rPr sz="950" dirty="0"/>
              <a:t> op</a:t>
            </a:r>
            <a:r>
              <a:rPr sz="950" dirty="0">
                <a:solidFill>
                  <a:srgbClr val="222222"/>
                </a:solidFill>
              </a:rPr>
              <a:t> </a:t>
            </a:r>
            <a:r>
              <a:rPr sz="950" u="sng" dirty="0">
                <a:hlinkClick r:id="rId4"/>
              </a:rPr>
              <a:t>EUPL | </a:t>
            </a:r>
            <a:r>
              <a:rPr sz="950" u="sng" dirty="0" err="1">
                <a:hlinkClick r:id="rId4"/>
              </a:rPr>
              <a:t>Joinup</a:t>
            </a:r>
            <a:r>
              <a:rPr sz="950" u="sng" dirty="0">
                <a:hlinkClick r:id="rId4"/>
              </a:rPr>
              <a:t> (europa.eu)</a:t>
            </a:r>
            <a:r>
              <a:rPr sz="950" dirty="0"/>
              <a:t>.</a:t>
            </a:r>
          </a:p>
        </p:txBody>
      </p:sp>
      <p:pic>
        <p:nvPicPr>
          <p:cNvPr id="5" name="Afbeelding 4" descr="Afbeelding met tekst, schermopname, Lettertype, logo&#10;&#10;Automatisch gegenereerde beschrijving">
            <a:extLst>
              <a:ext uri="{FF2B5EF4-FFF2-40B4-BE49-F238E27FC236}">
                <a16:creationId xmlns:a16="http://schemas.microsoft.com/office/drawing/2014/main" id="{3D42B314-DF1F-DA64-60A4-EDA09CFFD0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58551" y="1438880"/>
            <a:ext cx="2026111" cy="548699"/>
          </a:xfrm>
          <a:prstGeom prst="rect">
            <a:avLst/>
          </a:prstGeom>
        </p:spPr>
      </p:pic>
    </p:spTree>
    <p:extLst>
      <p:ext uri="{BB962C8B-B14F-4D97-AF65-F5344CB8AC3E}">
        <p14:creationId xmlns:p14="http://schemas.microsoft.com/office/powerpoint/2010/main" val="35549542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6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CC9A9DDC-E203-2FF7-7168-7E0CAD504CF3}"/>
              </a:ext>
            </a:extLst>
          </p:cNvPr>
          <p:cNvSpPr/>
          <p:nvPr userDrawn="1"/>
        </p:nvSpPr>
        <p:spPr>
          <a:xfrm>
            <a:off x="0" y="0"/>
            <a:ext cx="12192000" cy="6858000"/>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4" name="Afbeelding" descr="Afbeelding">
            <a:extLst>
              <a:ext uri="{FF2B5EF4-FFF2-40B4-BE49-F238E27FC236}">
                <a16:creationId xmlns:a16="http://schemas.microsoft.com/office/drawing/2014/main" id="{E22689C7-FBAA-6291-DFEE-E0F9415112E2}"/>
              </a:ext>
            </a:extLst>
          </p:cNvPr>
          <p:cNvPicPr>
            <a:picLocks noChangeAspect="1"/>
          </p:cNvPicPr>
          <p:nvPr userDrawn="1"/>
        </p:nvPicPr>
        <p:blipFill>
          <a:blip r:embed="rId2"/>
          <a:stretch>
            <a:fillRect/>
          </a:stretch>
        </p:blipFill>
        <p:spPr>
          <a:xfrm>
            <a:off x="149537" y="136275"/>
            <a:ext cx="910045" cy="187841"/>
          </a:xfrm>
          <a:prstGeom prst="rect">
            <a:avLst/>
          </a:prstGeom>
          <a:ln w="12700">
            <a:miter lim="400000"/>
          </a:ln>
        </p:spPr>
      </p:pic>
      <p:sp>
        <p:nvSpPr>
          <p:cNvPr id="6" name="Tijdelijke aanduiding voor tekst 4">
            <a:extLst>
              <a:ext uri="{FF2B5EF4-FFF2-40B4-BE49-F238E27FC236}">
                <a16:creationId xmlns:a16="http://schemas.microsoft.com/office/drawing/2014/main" id="{2B91CF39-C784-7137-E0FF-91D9E57F740D}"/>
              </a:ext>
            </a:extLst>
          </p:cNvPr>
          <p:cNvSpPr>
            <a:spLocks noGrp="1"/>
          </p:cNvSpPr>
          <p:nvPr>
            <p:ph type="body" sz="quarter" idx="10" hasCustomPrompt="1"/>
          </p:nvPr>
        </p:nvSpPr>
        <p:spPr>
          <a:xfrm>
            <a:off x="385763" y="2567354"/>
            <a:ext cx="11420474" cy="1272404"/>
          </a:xfrm>
        </p:spPr>
        <p:txBody>
          <a:bodyPr>
            <a:noAutofit/>
          </a:bodyPr>
          <a:lstStyle>
            <a:lvl1pPr marL="0" indent="0" algn="ctr">
              <a:buNone/>
              <a:defRPr sz="10000">
                <a:solidFill>
                  <a:srgbClr val="FDC900"/>
                </a:solidFill>
              </a:defRPr>
            </a:lvl1pPr>
            <a:lvl3pPr>
              <a:defRPr/>
            </a:lvl3pPr>
          </a:lstStyle>
          <a:p>
            <a:pPr lvl="0"/>
            <a:r>
              <a:rPr lang="nl-NL" dirty="0"/>
              <a:t>100%</a:t>
            </a:r>
          </a:p>
        </p:txBody>
      </p:sp>
      <p:sp>
        <p:nvSpPr>
          <p:cNvPr id="2" name="Tijdelijke aanduiding voor tekst 4">
            <a:extLst>
              <a:ext uri="{FF2B5EF4-FFF2-40B4-BE49-F238E27FC236}">
                <a16:creationId xmlns:a16="http://schemas.microsoft.com/office/drawing/2014/main" id="{A55EB9D7-5587-D9D2-73E8-F3599418D7DF}"/>
              </a:ext>
            </a:extLst>
          </p:cNvPr>
          <p:cNvSpPr>
            <a:spLocks noGrp="1"/>
          </p:cNvSpPr>
          <p:nvPr>
            <p:ph type="body" sz="quarter" idx="11" hasCustomPrompt="1"/>
          </p:nvPr>
        </p:nvSpPr>
        <p:spPr>
          <a:xfrm>
            <a:off x="385763" y="3839758"/>
            <a:ext cx="11420474" cy="639808"/>
          </a:xfrm>
        </p:spPr>
        <p:txBody>
          <a:bodyPr>
            <a:noAutofit/>
          </a:bodyPr>
          <a:lstStyle>
            <a:lvl1pPr marL="0" indent="0" algn="ctr">
              <a:buNone/>
              <a:defRPr sz="2000">
                <a:solidFill>
                  <a:srgbClr val="FDC900"/>
                </a:solidFill>
              </a:defRPr>
            </a:lvl1pPr>
            <a:lvl3pPr>
              <a:defRPr/>
            </a:lvl3pPr>
          </a:lstStyle>
          <a:p>
            <a:pPr lvl="0"/>
            <a:r>
              <a:rPr lang="nl-NL" dirty="0"/>
              <a:t>Feiteninformatie</a:t>
            </a:r>
            <a:endParaRPr lang="nl-BE" dirty="0"/>
          </a:p>
        </p:txBody>
      </p:sp>
      <p:pic>
        <p:nvPicPr>
          <p:cNvPr id="7" name="Afbeelding" descr="Afbeelding">
            <a:extLst>
              <a:ext uri="{FF2B5EF4-FFF2-40B4-BE49-F238E27FC236}">
                <a16:creationId xmlns:a16="http://schemas.microsoft.com/office/drawing/2014/main" id="{34E170AE-258C-08EE-367B-BD8C6881D62E}"/>
              </a:ext>
            </a:extLst>
          </p:cNvPr>
          <p:cNvPicPr>
            <a:picLocks noChangeAspect="1"/>
          </p:cNvPicPr>
          <p:nvPr userDrawn="1"/>
        </p:nvPicPr>
        <p:blipFill>
          <a:blip r:embed="rId3"/>
          <a:stretch>
            <a:fillRect/>
          </a:stretch>
        </p:blipFill>
        <p:spPr>
          <a:xfrm>
            <a:off x="11510265" y="6229350"/>
            <a:ext cx="394210" cy="403206"/>
          </a:xfrm>
          <a:prstGeom prst="rect">
            <a:avLst/>
          </a:prstGeom>
          <a:ln w="12700">
            <a:miter lim="400000"/>
          </a:ln>
        </p:spPr>
      </p:pic>
    </p:spTree>
    <p:extLst>
      <p:ext uri="{BB962C8B-B14F-4D97-AF65-F5344CB8AC3E}">
        <p14:creationId xmlns:p14="http://schemas.microsoft.com/office/powerpoint/2010/main" val="266982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Titeldia">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CE9E16C-F9CA-7DB8-5ACA-038559D116FE}"/>
              </a:ext>
            </a:extLst>
          </p:cNvPr>
          <p:cNvSpPr/>
          <p:nvPr userDrawn="1"/>
        </p:nvSpPr>
        <p:spPr>
          <a:xfrm>
            <a:off x="11182350" y="-1"/>
            <a:ext cx="723900" cy="1009650"/>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5" name="Afbeelding" descr="Afbeelding">
            <a:extLst>
              <a:ext uri="{FF2B5EF4-FFF2-40B4-BE49-F238E27FC236}">
                <a16:creationId xmlns:a16="http://schemas.microsoft.com/office/drawing/2014/main" id="{A23CDF26-E3CB-ED54-410A-514135D193F5}"/>
              </a:ext>
            </a:extLst>
          </p:cNvPr>
          <p:cNvPicPr>
            <a:picLocks noChangeAspect="1"/>
          </p:cNvPicPr>
          <p:nvPr userDrawn="1"/>
        </p:nvPicPr>
        <p:blipFill>
          <a:blip r:embed="rId2"/>
          <a:stretch>
            <a:fillRect/>
          </a:stretch>
        </p:blipFill>
        <p:spPr>
          <a:xfrm>
            <a:off x="11329987" y="285787"/>
            <a:ext cx="428625" cy="438073"/>
          </a:xfrm>
          <a:prstGeom prst="rect">
            <a:avLst/>
          </a:prstGeom>
          <a:ln w="12700">
            <a:miter lim="400000"/>
          </a:ln>
        </p:spPr>
      </p:pic>
      <p:sp>
        <p:nvSpPr>
          <p:cNvPr id="6" name="Tijdelijke aanduiding voor tekst 4">
            <a:extLst>
              <a:ext uri="{FF2B5EF4-FFF2-40B4-BE49-F238E27FC236}">
                <a16:creationId xmlns:a16="http://schemas.microsoft.com/office/drawing/2014/main" id="{B0E9EB8A-36DF-B560-D5E6-25B434ABF0D1}"/>
              </a:ext>
            </a:extLst>
          </p:cNvPr>
          <p:cNvSpPr>
            <a:spLocks noGrp="1"/>
          </p:cNvSpPr>
          <p:nvPr>
            <p:ph type="body" sz="quarter" idx="10" hasCustomPrompt="1"/>
          </p:nvPr>
        </p:nvSpPr>
        <p:spPr>
          <a:xfrm>
            <a:off x="704849" y="2474867"/>
            <a:ext cx="11026714" cy="639808"/>
          </a:xfrm>
        </p:spPr>
        <p:txBody>
          <a:bodyPr>
            <a:noAutofit/>
          </a:bodyPr>
          <a:lstStyle>
            <a:lvl1pPr marL="0" indent="0" algn="l">
              <a:buNone/>
              <a:defRPr sz="4400">
                <a:solidFill>
                  <a:schemeClr val="tx1"/>
                </a:solidFill>
              </a:defRPr>
            </a:lvl1pPr>
            <a:lvl3pPr>
              <a:defRPr/>
            </a:lvl3pPr>
          </a:lstStyle>
          <a:p>
            <a:pPr lvl="0"/>
            <a:r>
              <a:rPr lang="nl-NL" dirty="0"/>
              <a:t>“Bijzonder citaat”</a:t>
            </a:r>
            <a:endParaRPr lang="nl-BE" dirty="0"/>
          </a:p>
        </p:txBody>
      </p:sp>
      <p:sp>
        <p:nvSpPr>
          <p:cNvPr id="7" name="Tijdelijke aanduiding voor tekst 4">
            <a:extLst>
              <a:ext uri="{FF2B5EF4-FFF2-40B4-BE49-F238E27FC236}">
                <a16:creationId xmlns:a16="http://schemas.microsoft.com/office/drawing/2014/main" id="{AB2FC3B2-3747-0EF2-3186-09E81F952134}"/>
              </a:ext>
            </a:extLst>
          </p:cNvPr>
          <p:cNvSpPr>
            <a:spLocks noGrp="1"/>
          </p:cNvSpPr>
          <p:nvPr>
            <p:ph type="body" sz="quarter" idx="11" hasCustomPrompt="1"/>
          </p:nvPr>
        </p:nvSpPr>
        <p:spPr>
          <a:xfrm>
            <a:off x="704848" y="4960892"/>
            <a:ext cx="11026715" cy="639808"/>
          </a:xfrm>
        </p:spPr>
        <p:txBody>
          <a:bodyPr>
            <a:noAutofit/>
          </a:bodyPr>
          <a:lstStyle>
            <a:lvl1pPr marL="0" indent="0" algn="l">
              <a:buNone/>
              <a:defRPr sz="1400">
                <a:solidFill>
                  <a:schemeClr val="tx1"/>
                </a:solidFill>
              </a:defRPr>
            </a:lvl1pPr>
            <a:lvl3pPr>
              <a:defRPr/>
            </a:lvl3pPr>
          </a:lstStyle>
          <a:p>
            <a:pPr lvl="0"/>
            <a:r>
              <a:rPr lang="nl-NL" dirty="0"/>
              <a:t>Toekenning</a:t>
            </a:r>
            <a:endParaRPr lang="nl-BE" dirty="0"/>
          </a:p>
        </p:txBody>
      </p:sp>
    </p:spTree>
    <p:extLst>
      <p:ext uri="{BB962C8B-B14F-4D97-AF65-F5344CB8AC3E}">
        <p14:creationId xmlns:p14="http://schemas.microsoft.com/office/powerpoint/2010/main" val="2622069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CC9A9DDC-E203-2FF7-7168-7E0CAD504CF3}"/>
              </a:ext>
            </a:extLst>
          </p:cNvPr>
          <p:cNvSpPr/>
          <p:nvPr userDrawn="1"/>
        </p:nvSpPr>
        <p:spPr>
          <a:xfrm>
            <a:off x="6096000" y="0"/>
            <a:ext cx="6096000" cy="6858000"/>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hthoek 8">
            <a:extLst>
              <a:ext uri="{FF2B5EF4-FFF2-40B4-BE49-F238E27FC236}">
                <a16:creationId xmlns:a16="http://schemas.microsoft.com/office/drawing/2014/main" id="{31EAC03C-6658-4BE9-F974-20E917AD9073}"/>
              </a:ext>
            </a:extLst>
          </p:cNvPr>
          <p:cNvSpPr/>
          <p:nvPr userDrawn="1"/>
        </p:nvSpPr>
        <p:spPr>
          <a:xfrm>
            <a:off x="5595937" y="409575"/>
            <a:ext cx="1000125" cy="6057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5" name="Afbeelding" descr="Afbeelding">
            <a:extLst>
              <a:ext uri="{FF2B5EF4-FFF2-40B4-BE49-F238E27FC236}">
                <a16:creationId xmlns:a16="http://schemas.microsoft.com/office/drawing/2014/main" id="{CD8204F4-F9D1-2FCA-F7D9-29894807738B}"/>
              </a:ext>
            </a:extLst>
          </p:cNvPr>
          <p:cNvPicPr>
            <a:picLocks noChangeAspect="1"/>
          </p:cNvPicPr>
          <p:nvPr userDrawn="1"/>
        </p:nvPicPr>
        <p:blipFill>
          <a:blip r:embed="rId2"/>
          <a:stretch>
            <a:fillRect/>
          </a:stretch>
        </p:blipFill>
        <p:spPr>
          <a:xfrm>
            <a:off x="11747378" y="6400800"/>
            <a:ext cx="335764" cy="343165"/>
          </a:xfrm>
          <a:prstGeom prst="rect">
            <a:avLst/>
          </a:prstGeom>
          <a:ln w="12700">
            <a:miter lim="400000"/>
          </a:ln>
        </p:spPr>
      </p:pic>
      <p:pic>
        <p:nvPicPr>
          <p:cNvPr id="4" name="Afbeelding" descr="Afbeelding">
            <a:extLst>
              <a:ext uri="{FF2B5EF4-FFF2-40B4-BE49-F238E27FC236}">
                <a16:creationId xmlns:a16="http://schemas.microsoft.com/office/drawing/2014/main" id="{E22689C7-FBAA-6291-DFEE-E0F9415112E2}"/>
              </a:ext>
            </a:extLst>
          </p:cNvPr>
          <p:cNvPicPr>
            <a:picLocks noChangeAspect="1"/>
          </p:cNvPicPr>
          <p:nvPr userDrawn="1"/>
        </p:nvPicPr>
        <p:blipFill>
          <a:blip r:embed="rId3"/>
          <a:stretch>
            <a:fillRect/>
          </a:stretch>
        </p:blipFill>
        <p:spPr>
          <a:xfrm>
            <a:off x="149537" y="136275"/>
            <a:ext cx="910045" cy="187841"/>
          </a:xfrm>
          <a:prstGeom prst="rect">
            <a:avLst/>
          </a:prstGeom>
          <a:ln w="12700">
            <a:miter lim="400000"/>
          </a:ln>
        </p:spPr>
      </p:pic>
      <p:sp>
        <p:nvSpPr>
          <p:cNvPr id="2" name="Rechthoek 1">
            <a:extLst>
              <a:ext uri="{FF2B5EF4-FFF2-40B4-BE49-F238E27FC236}">
                <a16:creationId xmlns:a16="http://schemas.microsoft.com/office/drawing/2014/main" id="{729CB6D9-9A0E-DA32-6E7F-23261AAE7B8C}"/>
              </a:ext>
            </a:extLst>
          </p:cNvPr>
          <p:cNvSpPr/>
          <p:nvPr userDrawn="1"/>
        </p:nvSpPr>
        <p:spPr>
          <a:xfrm>
            <a:off x="5595936" y="6629400"/>
            <a:ext cx="100012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 name="Rechthoek 2">
            <a:extLst>
              <a:ext uri="{FF2B5EF4-FFF2-40B4-BE49-F238E27FC236}">
                <a16:creationId xmlns:a16="http://schemas.microsoft.com/office/drawing/2014/main" id="{2C1E5D9A-C95C-1B19-6D51-C1B1121C7A3A}"/>
              </a:ext>
            </a:extLst>
          </p:cNvPr>
          <p:cNvSpPr/>
          <p:nvPr userDrawn="1"/>
        </p:nvSpPr>
        <p:spPr>
          <a:xfrm>
            <a:off x="5595936" y="1595"/>
            <a:ext cx="100012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 name="Tijdelijke aanduiding voor afbeelding 7">
            <a:extLst>
              <a:ext uri="{FF2B5EF4-FFF2-40B4-BE49-F238E27FC236}">
                <a16:creationId xmlns:a16="http://schemas.microsoft.com/office/drawing/2014/main" id="{0C2B104A-2FFA-C4DE-B2F3-AC28E47288E1}"/>
              </a:ext>
            </a:extLst>
          </p:cNvPr>
          <p:cNvSpPr>
            <a:spLocks noGrp="1"/>
          </p:cNvSpPr>
          <p:nvPr>
            <p:ph type="pic" sz="quarter" idx="10"/>
          </p:nvPr>
        </p:nvSpPr>
        <p:spPr>
          <a:xfrm>
            <a:off x="504824" y="639769"/>
            <a:ext cx="7743826" cy="5646996"/>
          </a:xfrm>
          <a:solidFill>
            <a:schemeClr val="bg2"/>
          </a:solidFill>
        </p:spPr>
        <p:txBody>
          <a:bodyPr/>
          <a:lstStyle>
            <a:lvl1pPr marL="0" indent="0">
              <a:buNone/>
              <a:defRPr/>
            </a:lvl1pPr>
          </a:lstStyle>
          <a:p>
            <a:r>
              <a:rPr lang="nl-NL"/>
              <a:t>Klik op het pictogram als u een afbeelding wilt toevoegen</a:t>
            </a:r>
            <a:endParaRPr lang="nl-BE" dirty="0"/>
          </a:p>
        </p:txBody>
      </p:sp>
      <p:sp>
        <p:nvSpPr>
          <p:cNvPr id="12" name="Tijdelijke aanduiding voor afbeelding 11">
            <a:extLst>
              <a:ext uri="{FF2B5EF4-FFF2-40B4-BE49-F238E27FC236}">
                <a16:creationId xmlns:a16="http://schemas.microsoft.com/office/drawing/2014/main" id="{83FCED55-41F6-6B28-0DF1-3D1E37C0E8C9}"/>
              </a:ext>
            </a:extLst>
          </p:cNvPr>
          <p:cNvSpPr>
            <a:spLocks noGrp="1"/>
          </p:cNvSpPr>
          <p:nvPr>
            <p:ph type="pic" sz="quarter" idx="11"/>
          </p:nvPr>
        </p:nvSpPr>
        <p:spPr>
          <a:xfrm>
            <a:off x="8410453" y="639769"/>
            <a:ext cx="3336925" cy="2733940"/>
          </a:xfrm>
          <a:solidFill>
            <a:schemeClr val="bg2"/>
          </a:solidFill>
        </p:spPr>
        <p:txBody>
          <a:bodyPr/>
          <a:lstStyle>
            <a:lvl1pPr marL="0" indent="0">
              <a:buNone/>
              <a:defRPr/>
            </a:lvl1pPr>
          </a:lstStyle>
          <a:p>
            <a:r>
              <a:rPr lang="nl-NL"/>
              <a:t>Klik op het pictogram als u een afbeelding wilt toevoegen</a:t>
            </a:r>
            <a:endParaRPr lang="nl-BE" dirty="0"/>
          </a:p>
        </p:txBody>
      </p:sp>
      <p:sp>
        <p:nvSpPr>
          <p:cNvPr id="14" name="Tijdelijke aanduiding voor afbeelding 13">
            <a:extLst>
              <a:ext uri="{FF2B5EF4-FFF2-40B4-BE49-F238E27FC236}">
                <a16:creationId xmlns:a16="http://schemas.microsoft.com/office/drawing/2014/main" id="{89CB5052-3CE3-0641-B6FE-4F0C8755D4DA}"/>
              </a:ext>
            </a:extLst>
          </p:cNvPr>
          <p:cNvSpPr>
            <a:spLocks noGrp="1"/>
          </p:cNvSpPr>
          <p:nvPr>
            <p:ph type="pic" sz="quarter" idx="12"/>
          </p:nvPr>
        </p:nvSpPr>
        <p:spPr>
          <a:xfrm>
            <a:off x="8410575" y="3552825"/>
            <a:ext cx="3336925" cy="2733940"/>
          </a:xfrm>
          <a:solidFill>
            <a:schemeClr val="bg2"/>
          </a:solidFill>
        </p:spPr>
        <p:txBody>
          <a:bodyPr/>
          <a:lstStyle>
            <a:lvl1pPr marL="0" indent="0">
              <a:buNone/>
              <a:defRPr/>
            </a:lvl1pPr>
          </a:lstStyle>
          <a:p>
            <a:r>
              <a:rPr lang="nl-NL"/>
              <a:t>Klik op het pictogram als u een afbeelding wilt toevoegen</a:t>
            </a:r>
            <a:endParaRPr lang="nl-BE" dirty="0"/>
          </a:p>
        </p:txBody>
      </p:sp>
    </p:spTree>
    <p:extLst>
      <p:ext uri="{BB962C8B-B14F-4D97-AF65-F5344CB8AC3E}">
        <p14:creationId xmlns:p14="http://schemas.microsoft.com/office/powerpoint/2010/main" val="3182953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Titeldia">
    <p:spTree>
      <p:nvGrpSpPr>
        <p:cNvPr id="1" name=""/>
        <p:cNvGrpSpPr/>
        <p:nvPr/>
      </p:nvGrpSpPr>
      <p:grpSpPr>
        <a:xfrm>
          <a:off x="0" y="0"/>
          <a:ext cx="0" cy="0"/>
          <a:chOff x="0" y="0"/>
          <a:chExt cx="0" cy="0"/>
        </a:xfrm>
      </p:grpSpPr>
      <p:pic>
        <p:nvPicPr>
          <p:cNvPr id="5" name="Afbeelding" descr="Afbeelding">
            <a:extLst>
              <a:ext uri="{FF2B5EF4-FFF2-40B4-BE49-F238E27FC236}">
                <a16:creationId xmlns:a16="http://schemas.microsoft.com/office/drawing/2014/main" id="{CD8204F4-F9D1-2FCA-F7D9-29894807738B}"/>
              </a:ext>
            </a:extLst>
          </p:cNvPr>
          <p:cNvPicPr>
            <a:picLocks noChangeAspect="1"/>
          </p:cNvPicPr>
          <p:nvPr userDrawn="1"/>
        </p:nvPicPr>
        <p:blipFill>
          <a:blip r:embed="rId2"/>
          <a:stretch>
            <a:fillRect/>
          </a:stretch>
        </p:blipFill>
        <p:spPr>
          <a:xfrm>
            <a:off x="11747378" y="6400800"/>
            <a:ext cx="335764" cy="343165"/>
          </a:xfrm>
          <a:prstGeom prst="rect">
            <a:avLst/>
          </a:prstGeom>
          <a:ln w="12700">
            <a:miter lim="400000"/>
          </a:ln>
        </p:spPr>
      </p:pic>
      <p:sp>
        <p:nvSpPr>
          <p:cNvPr id="8" name="Tijdelijke aanduiding voor afbeelding 7">
            <a:extLst>
              <a:ext uri="{FF2B5EF4-FFF2-40B4-BE49-F238E27FC236}">
                <a16:creationId xmlns:a16="http://schemas.microsoft.com/office/drawing/2014/main" id="{0C2B104A-2FFA-C4DE-B2F3-AC28E47288E1}"/>
              </a:ext>
            </a:extLst>
          </p:cNvPr>
          <p:cNvSpPr>
            <a:spLocks noGrp="1"/>
          </p:cNvSpPr>
          <p:nvPr>
            <p:ph type="pic" sz="quarter" idx="10"/>
          </p:nvPr>
        </p:nvSpPr>
        <p:spPr>
          <a:xfrm>
            <a:off x="0" y="0"/>
            <a:ext cx="12192000" cy="6858000"/>
          </a:xfrm>
          <a:solidFill>
            <a:schemeClr val="bg2"/>
          </a:solidFill>
        </p:spPr>
        <p:txBody>
          <a:bodyPr/>
          <a:lstStyle>
            <a:lvl1pPr marL="0" indent="0">
              <a:buNone/>
              <a:defRPr/>
            </a:lvl1pPr>
          </a:lstStyle>
          <a:p>
            <a:r>
              <a:rPr lang="nl-NL"/>
              <a:t>Klik op het pictogram als u een afbeelding wilt toevoegen</a:t>
            </a:r>
            <a:endParaRPr lang="nl-BE" dirty="0"/>
          </a:p>
        </p:txBody>
      </p:sp>
      <p:pic>
        <p:nvPicPr>
          <p:cNvPr id="6" name="Afbeelding" descr="Afbeelding">
            <a:extLst>
              <a:ext uri="{FF2B5EF4-FFF2-40B4-BE49-F238E27FC236}">
                <a16:creationId xmlns:a16="http://schemas.microsoft.com/office/drawing/2014/main" id="{498C60BA-F7A1-4897-6CA5-4A89B8EACE91}"/>
              </a:ext>
            </a:extLst>
          </p:cNvPr>
          <p:cNvPicPr>
            <a:picLocks noChangeAspect="1"/>
          </p:cNvPicPr>
          <p:nvPr userDrawn="1"/>
        </p:nvPicPr>
        <p:blipFill>
          <a:blip r:embed="rId3"/>
          <a:stretch>
            <a:fillRect/>
          </a:stretch>
        </p:blipFill>
        <p:spPr>
          <a:xfrm>
            <a:off x="204787" y="181013"/>
            <a:ext cx="428625" cy="438073"/>
          </a:xfrm>
          <a:prstGeom prst="rect">
            <a:avLst/>
          </a:prstGeom>
          <a:ln w="12700">
            <a:miter lim="400000"/>
          </a:ln>
        </p:spPr>
      </p:pic>
    </p:spTree>
    <p:extLst>
      <p:ext uri="{BB962C8B-B14F-4D97-AF65-F5344CB8AC3E}">
        <p14:creationId xmlns:p14="http://schemas.microsoft.com/office/powerpoint/2010/main" val="4294166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CC9A9DDC-E203-2FF7-7168-7E0CAD504CF3}"/>
              </a:ext>
            </a:extLst>
          </p:cNvPr>
          <p:cNvSpPr/>
          <p:nvPr userDrawn="1"/>
        </p:nvSpPr>
        <p:spPr>
          <a:xfrm>
            <a:off x="10728960" y="-1"/>
            <a:ext cx="1463040" cy="6858000"/>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4" name="Afbeelding" descr="Afbeelding">
            <a:extLst>
              <a:ext uri="{FF2B5EF4-FFF2-40B4-BE49-F238E27FC236}">
                <a16:creationId xmlns:a16="http://schemas.microsoft.com/office/drawing/2014/main" id="{C0A96F73-AFE6-A61F-3EC3-EFECD7F660D6}"/>
              </a:ext>
            </a:extLst>
          </p:cNvPr>
          <p:cNvPicPr>
            <a:picLocks noChangeAspect="1"/>
          </p:cNvPicPr>
          <p:nvPr userDrawn="1"/>
        </p:nvPicPr>
        <p:blipFill>
          <a:blip r:embed="rId2"/>
          <a:stretch>
            <a:fillRect/>
          </a:stretch>
        </p:blipFill>
        <p:spPr>
          <a:xfrm>
            <a:off x="366383" y="5715061"/>
            <a:ext cx="4706359" cy="971427"/>
          </a:xfrm>
          <a:prstGeom prst="rect">
            <a:avLst/>
          </a:prstGeom>
          <a:ln w="12700">
            <a:miter lim="400000"/>
          </a:ln>
        </p:spPr>
      </p:pic>
      <p:pic>
        <p:nvPicPr>
          <p:cNvPr id="5" name="combinatielogo_esf - ReactEU (2).png" descr="combinatielogo_esf - ReactEU (2).png">
            <a:extLst>
              <a:ext uri="{FF2B5EF4-FFF2-40B4-BE49-F238E27FC236}">
                <a16:creationId xmlns:a16="http://schemas.microsoft.com/office/drawing/2014/main" id="{5D64373B-E9EA-E157-5DF0-D9007CE129AD}"/>
              </a:ext>
            </a:extLst>
          </p:cNvPr>
          <p:cNvPicPr>
            <a:picLocks noChangeAspect="1"/>
          </p:cNvPicPr>
          <p:nvPr userDrawn="1"/>
        </p:nvPicPr>
        <p:blipFill>
          <a:blip r:embed="rId3"/>
          <a:srcRect/>
          <a:stretch>
            <a:fillRect/>
          </a:stretch>
        </p:blipFill>
        <p:spPr>
          <a:xfrm>
            <a:off x="8522698" y="250804"/>
            <a:ext cx="1985232" cy="537629"/>
          </a:xfrm>
          <a:prstGeom prst="rect">
            <a:avLst/>
          </a:prstGeom>
          <a:ln w="12700">
            <a:miter lim="400000"/>
          </a:ln>
        </p:spPr>
      </p:pic>
      <p:sp>
        <p:nvSpPr>
          <p:cNvPr id="3" name="Tijdelijke aanduiding voor inhoud 2">
            <a:extLst>
              <a:ext uri="{FF2B5EF4-FFF2-40B4-BE49-F238E27FC236}">
                <a16:creationId xmlns:a16="http://schemas.microsoft.com/office/drawing/2014/main" id="{3C2EC7BC-3172-1216-A045-CDD995CB5846}"/>
              </a:ext>
            </a:extLst>
          </p:cNvPr>
          <p:cNvSpPr>
            <a:spLocks noGrp="1"/>
          </p:cNvSpPr>
          <p:nvPr>
            <p:ph sz="quarter" idx="10"/>
          </p:nvPr>
        </p:nvSpPr>
        <p:spPr>
          <a:xfrm>
            <a:off x="366713" y="1027113"/>
            <a:ext cx="10141217" cy="43291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753986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2DC8C27D-EEB4-4A3D-9470-AD4C23BC680A}" type="datetimeFigureOut">
              <a:rPr lang="nl-BE" smtClean="0"/>
              <a:t>29/12/2023</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E3092979-13F9-4656-8608-5FE8E775433F}" type="slidenum">
              <a:rPr lang="nl-BE" smtClean="0"/>
              <a:t>‹nr.›</a:t>
            </a:fld>
            <a:endParaRPr lang="nl-BE"/>
          </a:p>
        </p:txBody>
      </p:sp>
    </p:spTree>
    <p:extLst>
      <p:ext uri="{BB962C8B-B14F-4D97-AF65-F5344CB8AC3E}">
        <p14:creationId xmlns:p14="http://schemas.microsoft.com/office/powerpoint/2010/main" val="204630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Right">
    <p:spTree>
      <p:nvGrpSpPr>
        <p:cNvPr id="1" name=""/>
        <p:cNvGrpSpPr/>
        <p:nvPr/>
      </p:nvGrpSpPr>
      <p:grpSpPr>
        <a:xfrm>
          <a:off x="0" y="0"/>
          <a:ext cx="0" cy="0"/>
          <a:chOff x="0" y="0"/>
          <a:chExt cx="0" cy="0"/>
        </a:xfrm>
      </p:grpSpPr>
      <p:sp>
        <p:nvSpPr>
          <p:cNvPr id="2" name="Title 1"/>
          <p:cNvSpPr>
            <a:spLocks noGrp="1"/>
          </p:cNvSpPr>
          <p:nvPr>
            <p:ph type="title"/>
          </p:nvPr>
        </p:nvSpPr>
        <p:spPr>
          <a:xfrm>
            <a:off x="1784569" y="137160"/>
            <a:ext cx="9797831" cy="707886"/>
          </a:xfrm>
        </p:spPr>
        <p:txBody>
          <a:bodyPr/>
          <a:lstStyle/>
          <a:p>
            <a:r>
              <a:rPr lang="en-US"/>
              <a:t>Click to edit Master title style</a:t>
            </a:r>
          </a:p>
        </p:txBody>
      </p:sp>
      <p:sp>
        <p:nvSpPr>
          <p:cNvPr id="3" name="Subtitle 2"/>
          <p:cNvSpPr>
            <a:spLocks noGrp="1"/>
          </p:cNvSpPr>
          <p:nvPr>
            <p:ph type="subTitle" idx="1"/>
          </p:nvPr>
        </p:nvSpPr>
        <p:spPr>
          <a:xfrm>
            <a:off x="1784569" y="845046"/>
            <a:ext cx="9797831" cy="523220"/>
          </a:xfrm>
        </p:spPr>
        <p:txBody>
          <a:bodyPr wrap="square">
            <a:spAutoFit/>
          </a:bodyPr>
          <a:lstStyle>
            <a:lvl1pPr marL="0" indent="0" algn="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328169" y="6237312"/>
            <a:ext cx="43924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0" name="Slide Number Placeholder 5"/>
          <p:cNvSpPr>
            <a:spLocks noGrp="1"/>
          </p:cNvSpPr>
          <p:nvPr>
            <p:ph type="sldNum" sz="quarter" idx="12"/>
          </p:nvPr>
        </p:nvSpPr>
        <p:spPr>
          <a:xfrm>
            <a:off x="328169" y="6237312"/>
            <a:ext cx="439241"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‹nr.›</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pic>
        <p:nvPicPr>
          <p:cNvPr id="12" name="Picture 11"/>
          <p:cNvPicPr>
            <a:picLocks noChangeAspect="1"/>
          </p:cNvPicPr>
          <p:nvPr userDrawn="1"/>
        </p:nvPicPr>
        <p:blipFill>
          <a:blip r:embed="rId3"/>
          <a:stretch>
            <a:fillRect/>
          </a:stretch>
        </p:blipFill>
        <p:spPr>
          <a:xfrm>
            <a:off x="156796" y="229538"/>
            <a:ext cx="1627773" cy="451143"/>
          </a:xfrm>
          <a:prstGeom prst="rect">
            <a:avLst/>
          </a:prstGeom>
        </p:spPr>
      </p:pic>
      <p:sp>
        <p:nvSpPr>
          <p:cNvPr id="13" name="Rectangle 12"/>
          <p:cNvSpPr/>
          <p:nvPr userDrawn="1"/>
        </p:nvSpPr>
        <p:spPr>
          <a:xfrm>
            <a:off x="173936" y="95859"/>
            <a:ext cx="1593494"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2946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Left">
    <p:spTree>
      <p:nvGrpSpPr>
        <p:cNvPr id="1" name=""/>
        <p:cNvGrpSpPr/>
        <p:nvPr/>
      </p:nvGrpSpPr>
      <p:grpSpPr>
        <a:xfrm>
          <a:off x="0" y="0"/>
          <a:ext cx="0" cy="0"/>
          <a:chOff x="0" y="0"/>
          <a:chExt cx="0" cy="0"/>
        </a:xfrm>
      </p:grpSpPr>
      <p:sp>
        <p:nvSpPr>
          <p:cNvPr id="2" name="Title 1"/>
          <p:cNvSpPr>
            <a:spLocks noGrp="1"/>
          </p:cNvSpPr>
          <p:nvPr>
            <p:ph type="title"/>
          </p:nvPr>
        </p:nvSpPr>
        <p:spPr>
          <a:xfrm>
            <a:off x="623887" y="137160"/>
            <a:ext cx="9797831" cy="707886"/>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623887" y="845046"/>
            <a:ext cx="9797831" cy="523220"/>
          </a:xfrm>
        </p:spPr>
        <p:txBody>
          <a:bodyPr wrap="square">
            <a:sp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328169" y="6237312"/>
            <a:ext cx="43924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0" name="Slide Number Placeholder 5"/>
          <p:cNvSpPr>
            <a:spLocks noGrp="1"/>
          </p:cNvSpPr>
          <p:nvPr>
            <p:ph type="sldNum" sz="quarter" idx="12"/>
          </p:nvPr>
        </p:nvSpPr>
        <p:spPr>
          <a:xfrm>
            <a:off x="328169" y="6237312"/>
            <a:ext cx="439241"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‹nr.›</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pic>
        <p:nvPicPr>
          <p:cNvPr id="12" name="Picture 11"/>
          <p:cNvPicPr>
            <a:picLocks noChangeAspect="1"/>
          </p:cNvPicPr>
          <p:nvPr userDrawn="1"/>
        </p:nvPicPr>
        <p:blipFill>
          <a:blip r:embed="rId3"/>
          <a:stretch>
            <a:fillRect/>
          </a:stretch>
        </p:blipFill>
        <p:spPr>
          <a:xfrm>
            <a:off x="10488488" y="229538"/>
            <a:ext cx="1627773" cy="451143"/>
          </a:xfrm>
          <a:prstGeom prst="rect">
            <a:avLst/>
          </a:prstGeom>
        </p:spPr>
      </p:pic>
      <p:sp>
        <p:nvSpPr>
          <p:cNvPr id="13" name="Rectangle 12"/>
          <p:cNvSpPr/>
          <p:nvPr userDrawn="1"/>
        </p:nvSpPr>
        <p:spPr>
          <a:xfrm>
            <a:off x="10522767" y="95859"/>
            <a:ext cx="1593494"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29938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Righ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4569" y="137160"/>
            <a:ext cx="9797831" cy="707886"/>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784569" y="845046"/>
            <a:ext cx="9797831" cy="523220"/>
          </a:xfrm>
        </p:spPr>
        <p:txBody>
          <a:bodyPr wrap="square">
            <a:spAutoFit/>
          </a:bodyPr>
          <a:lstStyle>
            <a:lvl1pPr marL="0" indent="0" algn="r">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grpSp>
        <p:nvGrpSpPr>
          <p:cNvPr id="12" name="Group 11"/>
          <p:cNvGrpSpPr/>
          <p:nvPr userDrawn="1"/>
        </p:nvGrpSpPr>
        <p:grpSpPr>
          <a:xfrm>
            <a:off x="328166" y="6237312"/>
            <a:ext cx="439241" cy="439240"/>
            <a:chOff x="186858" y="6096003"/>
            <a:chExt cx="580550" cy="580549"/>
          </a:xfrm>
          <a:solidFill>
            <a:schemeClr val="bg1">
              <a:lumMod val="95000"/>
              <a:alpha val="25000"/>
            </a:schemeClr>
          </a:solidFill>
        </p:grpSpPr>
        <p:sp>
          <p:nvSpPr>
            <p:cNvPr id="13" name="Rectangle 12"/>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14" name="Rectangle 13"/>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5" name="Slide Number Placeholder 5"/>
          <p:cNvSpPr>
            <a:spLocks noGrp="1"/>
          </p:cNvSpPr>
          <p:nvPr>
            <p:ph type="sldNum" sz="quarter" idx="12"/>
          </p:nvPr>
        </p:nvSpPr>
        <p:spPr>
          <a:xfrm>
            <a:off x="328169" y="6237312"/>
            <a:ext cx="439241" cy="390437"/>
          </a:xfrm>
          <a:prstGeom prst="rect">
            <a:avLst/>
          </a:prstGeom>
          <a:noFill/>
        </p:spPr>
        <p:txBody>
          <a:bodyPr anchor="ctr"/>
          <a:lstStyle>
            <a:lvl1pPr algn="ctr">
              <a:defRPr sz="1400">
                <a:solidFill>
                  <a:schemeClr val="bg1"/>
                </a:solidFill>
              </a:defRPr>
            </a:lvl1pPr>
          </a:lstStyle>
          <a:p>
            <a:fld id="{F68327C5-B821-4FE9-A59A-A60D9EB59A9A}" type="slidenum">
              <a:rPr lang="en-US" smtClean="0"/>
              <a:pPr/>
              <a:t>‹nr.›</a:t>
            </a:fld>
            <a:endParaRPr lang="en-US" dirty="0"/>
          </a:p>
        </p:txBody>
      </p:sp>
      <p:pic>
        <p:nvPicPr>
          <p:cNvPr id="10" name="Picture 9"/>
          <p:cNvPicPr>
            <a:picLocks noChangeAspect="1"/>
          </p:cNvPicPr>
          <p:nvPr userDrawn="1"/>
        </p:nvPicPr>
        <p:blipFill>
          <a:blip r:embed="rId3"/>
          <a:stretch>
            <a:fillRect/>
          </a:stretch>
        </p:blipFill>
        <p:spPr>
          <a:xfrm>
            <a:off x="156796" y="229538"/>
            <a:ext cx="1622504" cy="448056"/>
          </a:xfrm>
          <a:prstGeom prst="rect">
            <a:avLst/>
          </a:prstGeom>
        </p:spPr>
      </p:pic>
      <p:sp>
        <p:nvSpPr>
          <p:cNvPr id="17" name="Rectangle 16"/>
          <p:cNvSpPr/>
          <p:nvPr userDrawn="1"/>
        </p:nvSpPr>
        <p:spPr>
          <a:xfrm>
            <a:off x="173936" y="95859"/>
            <a:ext cx="1593494"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1923966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Lef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137160"/>
            <a:ext cx="9797831" cy="707886"/>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623887" y="845046"/>
            <a:ext cx="9797831" cy="523220"/>
          </a:xfrm>
        </p:spPr>
        <p:txBody>
          <a:bodyPr wrap="square">
            <a:spAutoFit/>
          </a:bodyPr>
          <a:lstStyle>
            <a:lvl1pPr marL="0" indent="0" algn="l">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grpSp>
        <p:nvGrpSpPr>
          <p:cNvPr id="13" name="Group 12"/>
          <p:cNvGrpSpPr/>
          <p:nvPr userDrawn="1"/>
        </p:nvGrpSpPr>
        <p:grpSpPr>
          <a:xfrm>
            <a:off x="328166" y="6237312"/>
            <a:ext cx="439241" cy="439240"/>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6" name="Slide Number Placeholder 5"/>
          <p:cNvSpPr>
            <a:spLocks noGrp="1"/>
          </p:cNvSpPr>
          <p:nvPr>
            <p:ph type="sldNum" sz="quarter" idx="12"/>
          </p:nvPr>
        </p:nvSpPr>
        <p:spPr>
          <a:xfrm>
            <a:off x="328169" y="6237312"/>
            <a:ext cx="439241" cy="390437"/>
          </a:xfrm>
          <a:prstGeom prst="rect">
            <a:avLst/>
          </a:prstGeom>
          <a:noFill/>
        </p:spPr>
        <p:txBody>
          <a:bodyPr anchor="ctr"/>
          <a:lstStyle>
            <a:lvl1pPr algn="ctr">
              <a:defRPr sz="1400">
                <a:solidFill>
                  <a:schemeClr val="bg1"/>
                </a:solidFill>
              </a:defRPr>
            </a:lvl1pPr>
          </a:lstStyle>
          <a:p>
            <a:fld id="{F68327C5-B821-4FE9-A59A-A60D9EB59A9A}" type="slidenum">
              <a:rPr lang="en-US" smtClean="0"/>
              <a:pPr/>
              <a:t>‹nr.›</a:t>
            </a:fld>
            <a:endParaRPr lang="en-US" dirty="0"/>
          </a:p>
        </p:txBody>
      </p:sp>
      <p:pic>
        <p:nvPicPr>
          <p:cNvPr id="10" name="Picture 9"/>
          <p:cNvPicPr>
            <a:picLocks noChangeAspect="1"/>
          </p:cNvPicPr>
          <p:nvPr userDrawn="1"/>
        </p:nvPicPr>
        <p:blipFill>
          <a:blip r:embed="rId3"/>
          <a:stretch>
            <a:fillRect/>
          </a:stretch>
        </p:blipFill>
        <p:spPr>
          <a:xfrm>
            <a:off x="10493757" y="229538"/>
            <a:ext cx="1622504" cy="448056"/>
          </a:xfrm>
          <a:prstGeom prst="rect">
            <a:avLst/>
          </a:prstGeom>
        </p:spPr>
      </p:pic>
      <p:sp>
        <p:nvSpPr>
          <p:cNvPr id="17" name="Rectangle 16"/>
          <p:cNvSpPr/>
          <p:nvPr userDrawn="1"/>
        </p:nvSpPr>
        <p:spPr>
          <a:xfrm>
            <a:off x="10522767" y="95859"/>
            <a:ext cx="1593494"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197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0" y="0"/>
            <a:ext cx="41670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el 1">
            <a:extLst>
              <a:ext uri="{FF2B5EF4-FFF2-40B4-BE49-F238E27FC236}">
                <a16:creationId xmlns:a16="http://schemas.microsoft.com/office/drawing/2014/main" id="{4926BADC-DD8D-1A71-C1B2-BBD3A7AFFE11}"/>
              </a:ext>
            </a:extLst>
          </p:cNvPr>
          <p:cNvSpPr>
            <a:spLocks noGrp="1"/>
          </p:cNvSpPr>
          <p:nvPr>
            <p:ph type="ctrTitle" hasCustomPrompt="1"/>
          </p:nvPr>
        </p:nvSpPr>
        <p:spPr>
          <a:xfrm>
            <a:off x="898072" y="4791893"/>
            <a:ext cx="2246811" cy="736779"/>
          </a:xfrm>
        </p:spPr>
        <p:txBody>
          <a:bodyPr anchor="b">
            <a:noAutofit/>
          </a:bodyPr>
          <a:lstStyle>
            <a:lvl1pPr algn="r">
              <a:defRPr sz="2800" b="0">
                <a:solidFill>
                  <a:schemeClr val="tx1"/>
                </a:solidFill>
                <a:latin typeface="Avenir Black"/>
              </a:defRPr>
            </a:lvl1pPr>
          </a:lstStyle>
          <a:p>
            <a:r>
              <a:rPr lang="nl-NL" dirty="0"/>
              <a:t>Naam Dia</a:t>
            </a:r>
            <a:endParaRPr lang="nl-BE" dirty="0"/>
          </a:p>
        </p:txBody>
      </p:sp>
      <p:cxnSp>
        <p:nvCxnSpPr>
          <p:cNvPr id="12" name="Rechte verbindingslijn 11">
            <a:extLst>
              <a:ext uri="{FF2B5EF4-FFF2-40B4-BE49-F238E27FC236}">
                <a16:creationId xmlns:a16="http://schemas.microsoft.com/office/drawing/2014/main" id="{6DEC6DAE-A9ED-71AE-5D48-6F3C9F0B41D6}"/>
              </a:ext>
            </a:extLst>
          </p:cNvPr>
          <p:cNvCxnSpPr>
            <a:cxnSpLocks/>
          </p:cNvCxnSpPr>
          <p:nvPr userDrawn="1"/>
        </p:nvCxnSpPr>
        <p:spPr>
          <a:xfrm>
            <a:off x="0" y="5786846"/>
            <a:ext cx="3144883" cy="0"/>
          </a:xfrm>
          <a:prstGeom prst="line">
            <a:avLst/>
          </a:prstGeom>
          <a:ln w="152400">
            <a:solidFill>
              <a:srgbClr val="002060"/>
            </a:solidFill>
          </a:ln>
        </p:spPr>
        <p:style>
          <a:lnRef idx="1">
            <a:schemeClr val="accent1"/>
          </a:lnRef>
          <a:fillRef idx="0">
            <a:schemeClr val="accent1"/>
          </a:fillRef>
          <a:effectRef idx="0">
            <a:schemeClr val="accent1"/>
          </a:effectRef>
          <a:fontRef idx="minor">
            <a:schemeClr val="tx1"/>
          </a:fontRef>
        </p:style>
      </p:cxnSp>
      <p:pic>
        <p:nvPicPr>
          <p:cNvPr id="4" name="Afbeelding" descr="Afbeelding">
            <a:extLst>
              <a:ext uri="{FF2B5EF4-FFF2-40B4-BE49-F238E27FC236}">
                <a16:creationId xmlns:a16="http://schemas.microsoft.com/office/drawing/2014/main" id="{2B707AF0-B39F-D2E3-2170-3B1622623401}"/>
              </a:ext>
            </a:extLst>
          </p:cNvPr>
          <p:cNvPicPr>
            <a:picLocks noChangeAspect="1"/>
          </p:cNvPicPr>
          <p:nvPr userDrawn="1"/>
        </p:nvPicPr>
        <p:blipFill>
          <a:blip r:embed="rId2"/>
          <a:stretch>
            <a:fillRect/>
          </a:stretch>
        </p:blipFill>
        <p:spPr>
          <a:xfrm>
            <a:off x="11678193" y="6330090"/>
            <a:ext cx="404949" cy="413875"/>
          </a:xfrm>
          <a:prstGeom prst="rect">
            <a:avLst/>
          </a:prstGeom>
          <a:ln w="12700">
            <a:miter lim="400000"/>
          </a:ln>
        </p:spPr>
      </p:pic>
      <p:pic>
        <p:nvPicPr>
          <p:cNvPr id="6" name="Afbeelding" descr="Afbeelding">
            <a:extLst>
              <a:ext uri="{FF2B5EF4-FFF2-40B4-BE49-F238E27FC236}">
                <a16:creationId xmlns:a16="http://schemas.microsoft.com/office/drawing/2014/main" id="{B610D8E0-2B82-81F7-CB4C-EC106B533BCC}"/>
              </a:ext>
            </a:extLst>
          </p:cNvPr>
          <p:cNvPicPr>
            <a:picLocks noChangeAspect="1"/>
          </p:cNvPicPr>
          <p:nvPr userDrawn="1"/>
        </p:nvPicPr>
        <p:blipFill>
          <a:blip r:embed="rId3"/>
          <a:stretch>
            <a:fillRect/>
          </a:stretch>
        </p:blipFill>
        <p:spPr>
          <a:xfrm>
            <a:off x="178112" y="131002"/>
            <a:ext cx="1206552" cy="249042"/>
          </a:xfrm>
          <a:prstGeom prst="rect">
            <a:avLst/>
          </a:prstGeom>
          <a:ln w="12700">
            <a:miter lim="400000"/>
          </a:ln>
        </p:spPr>
      </p:pic>
      <p:sp>
        <p:nvSpPr>
          <p:cNvPr id="5" name="Tijdelijke aanduiding voor tekst 4">
            <a:extLst>
              <a:ext uri="{FF2B5EF4-FFF2-40B4-BE49-F238E27FC236}">
                <a16:creationId xmlns:a16="http://schemas.microsoft.com/office/drawing/2014/main" id="{289BA90C-6FB6-6AAA-7EFA-C3F59BEE4D24}"/>
              </a:ext>
            </a:extLst>
          </p:cNvPr>
          <p:cNvSpPr>
            <a:spLocks noGrp="1"/>
          </p:cNvSpPr>
          <p:nvPr>
            <p:ph type="body" sz="quarter" idx="10"/>
          </p:nvPr>
        </p:nvSpPr>
        <p:spPr>
          <a:xfrm>
            <a:off x="4678363" y="439738"/>
            <a:ext cx="7113587" cy="583637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6108898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4144112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ransition">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2"/>
          </p:cNvPr>
          <p:cNvPicPr>
            <a:picLocks noChangeAspect="1"/>
          </p:cNvPicPr>
          <p:nvPr userDrawn="1"/>
        </p:nvPicPr>
        <p:blipFill>
          <a:blip r:embed="rId3"/>
          <a:stretch>
            <a:fillRect/>
          </a:stretch>
        </p:blipFill>
        <p:spPr>
          <a:xfrm>
            <a:off x="10200456" y="6214072"/>
            <a:ext cx="1627773" cy="451143"/>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val="0"/>
              </a:ext>
            </a:extLst>
          </a:blip>
          <a:srcRect r="18500" b="19391"/>
          <a:stretch/>
        </p:blipFill>
        <p:spPr>
          <a:xfrm>
            <a:off x="11096512" y="4937768"/>
            <a:ext cx="1095488" cy="1083520"/>
          </a:xfrm>
          <a:prstGeom prst="rect">
            <a:avLst/>
          </a:prstGeom>
        </p:spPr>
      </p:pic>
      <p:grpSp>
        <p:nvGrpSpPr>
          <p:cNvPr id="11" name="Group 10"/>
          <p:cNvGrpSpPr/>
          <p:nvPr userDrawn="1"/>
        </p:nvGrpSpPr>
        <p:grpSpPr>
          <a:xfrm>
            <a:off x="8704796" y="6336792"/>
            <a:ext cx="1470980" cy="307777"/>
            <a:chOff x="8616280" y="6285754"/>
            <a:chExt cx="1470980" cy="307777"/>
          </a:xfrm>
        </p:grpSpPr>
        <p:sp>
          <p:nvSpPr>
            <p:cNvPr id="12" name="TextBox 11"/>
            <p:cNvSpPr txBox="1"/>
            <p:nvPr userDrawn="1"/>
          </p:nvSpPr>
          <p:spPr>
            <a:xfrm>
              <a:off x="8616280" y="6285754"/>
              <a:ext cx="1470980" cy="307777"/>
            </a:xfrm>
            <a:prstGeom prst="rect">
              <a:avLst/>
            </a:prstGeom>
            <a:noFill/>
          </p:spPr>
          <p:txBody>
            <a:bodyPr wrap="none" rtlCol="0">
              <a:spAutoFit/>
            </a:bodyPr>
            <a:lstStyle/>
            <a:p>
              <a:r>
                <a:rPr lang="en-US" sz="1400">
                  <a:solidFill>
                    <a:schemeClr val="tx1"/>
                  </a:solidFill>
                </a:rPr>
                <a:t>Made with       by </a:t>
              </a:r>
            </a:p>
          </p:txBody>
        </p:sp>
        <p:sp>
          <p:nvSpPr>
            <p:cNvPr id="13" name="Freeform 290"/>
            <p:cNvSpPr/>
            <p:nvPr userDrawn="1"/>
          </p:nvSpPr>
          <p:spPr>
            <a:xfrm>
              <a:off x="9544347" y="6374509"/>
              <a:ext cx="152053" cy="130265"/>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9333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9376" y="228855"/>
            <a:ext cx="11233248" cy="954108"/>
          </a:xfrm>
        </p:spPr>
        <p:txBody>
          <a:bodyPr wrap="square" anchor="b">
            <a:spAutoFit/>
          </a:bodyPr>
          <a:lstStyle>
            <a:lvl1pPr algn="ctr">
              <a:defRPr sz="6000">
                <a:solidFill>
                  <a:schemeClr val="bg1"/>
                </a:solidFill>
              </a:defRPr>
            </a:lvl1pPr>
          </a:lstStyle>
          <a:p>
            <a:r>
              <a:rPr lang="en-US" dirty="0"/>
              <a:t>Click to edit Master 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8" name="Picture 7">
            <a:hlinkClick r:id="rId2"/>
          </p:cNvPr>
          <p:cNvPicPr>
            <a:picLocks noChangeAspect="1"/>
          </p:cNvPicPr>
          <p:nvPr userDrawn="1"/>
        </p:nvPicPr>
        <p:blipFill>
          <a:blip r:embed="rId3"/>
          <a:stretch>
            <a:fillRect/>
          </a:stretch>
        </p:blipFill>
        <p:spPr>
          <a:xfrm>
            <a:off x="10200456" y="6214075"/>
            <a:ext cx="1627773" cy="451143"/>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8994" y="1426467"/>
            <a:ext cx="6338473" cy="5238748"/>
          </a:xfrm>
          <a:prstGeom prst="rect">
            <a:avLst/>
          </a:prstGeom>
          <a:effectLst>
            <a:reflection blurRad="6350" stA="52000" endA="300" endPos="35000" dir="5400000" sy="-100000" algn="bl" rotWithShape="0"/>
          </a:effectLst>
        </p:spPr>
      </p:pic>
      <p:sp>
        <p:nvSpPr>
          <p:cNvPr id="9" name="Picture Placeholder 8"/>
          <p:cNvSpPr>
            <a:spLocks noGrp="1"/>
          </p:cNvSpPr>
          <p:nvPr>
            <p:ph type="pic" sz="quarter" idx="10"/>
          </p:nvPr>
        </p:nvSpPr>
        <p:spPr>
          <a:xfrm>
            <a:off x="1489943" y="1700811"/>
            <a:ext cx="5616575" cy="3168055"/>
          </a:xfrm>
        </p:spPr>
        <p:txBody>
          <a:bodyPr/>
          <a:lstStyle>
            <a:lvl1pPr>
              <a:defRPr>
                <a:solidFill>
                  <a:schemeClr val="bg1"/>
                </a:solidFill>
              </a:defRPr>
            </a:lvl1pPr>
          </a:lstStyle>
          <a:p>
            <a:endParaRPr lang="en-US"/>
          </a:p>
        </p:txBody>
      </p:sp>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r="18500" b="19391"/>
          <a:stretch/>
        </p:blipFill>
        <p:spPr>
          <a:xfrm>
            <a:off x="11096512" y="4937768"/>
            <a:ext cx="1095488" cy="1083520"/>
          </a:xfrm>
          <a:prstGeom prst="rect">
            <a:avLst/>
          </a:prstGeom>
        </p:spPr>
      </p:pic>
    </p:spTree>
    <p:extLst>
      <p:ext uri="{BB962C8B-B14F-4D97-AF65-F5344CB8AC3E}">
        <p14:creationId xmlns:p14="http://schemas.microsoft.com/office/powerpoint/2010/main" val="918561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0" y="0"/>
            <a:ext cx="41670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el 1">
            <a:extLst>
              <a:ext uri="{FF2B5EF4-FFF2-40B4-BE49-F238E27FC236}">
                <a16:creationId xmlns:a16="http://schemas.microsoft.com/office/drawing/2014/main" id="{4926BADC-DD8D-1A71-C1B2-BBD3A7AFFE11}"/>
              </a:ext>
            </a:extLst>
          </p:cNvPr>
          <p:cNvSpPr>
            <a:spLocks noGrp="1"/>
          </p:cNvSpPr>
          <p:nvPr>
            <p:ph type="ctrTitle" hasCustomPrompt="1"/>
          </p:nvPr>
        </p:nvSpPr>
        <p:spPr>
          <a:xfrm>
            <a:off x="898072" y="4791893"/>
            <a:ext cx="2246811" cy="736779"/>
          </a:xfrm>
        </p:spPr>
        <p:txBody>
          <a:bodyPr anchor="b">
            <a:noAutofit/>
          </a:bodyPr>
          <a:lstStyle>
            <a:lvl1pPr algn="r">
              <a:defRPr sz="2800" b="0">
                <a:solidFill>
                  <a:schemeClr val="tx1"/>
                </a:solidFill>
                <a:latin typeface="Avenir Black"/>
              </a:defRPr>
            </a:lvl1pPr>
          </a:lstStyle>
          <a:p>
            <a:r>
              <a:rPr lang="nl-NL" dirty="0"/>
              <a:t>Naam Dia</a:t>
            </a:r>
            <a:endParaRPr lang="nl-BE" dirty="0"/>
          </a:p>
        </p:txBody>
      </p:sp>
      <p:cxnSp>
        <p:nvCxnSpPr>
          <p:cNvPr id="12" name="Rechte verbindingslijn 11">
            <a:extLst>
              <a:ext uri="{FF2B5EF4-FFF2-40B4-BE49-F238E27FC236}">
                <a16:creationId xmlns:a16="http://schemas.microsoft.com/office/drawing/2014/main" id="{6DEC6DAE-A9ED-71AE-5D48-6F3C9F0B41D6}"/>
              </a:ext>
            </a:extLst>
          </p:cNvPr>
          <p:cNvCxnSpPr>
            <a:cxnSpLocks/>
          </p:cNvCxnSpPr>
          <p:nvPr userDrawn="1"/>
        </p:nvCxnSpPr>
        <p:spPr>
          <a:xfrm>
            <a:off x="0" y="5786846"/>
            <a:ext cx="3144883" cy="0"/>
          </a:xfrm>
          <a:prstGeom prst="line">
            <a:avLst/>
          </a:prstGeom>
          <a:ln w="152400">
            <a:solidFill>
              <a:srgbClr val="002060"/>
            </a:solidFill>
          </a:ln>
        </p:spPr>
        <p:style>
          <a:lnRef idx="1">
            <a:schemeClr val="accent1"/>
          </a:lnRef>
          <a:fillRef idx="0">
            <a:schemeClr val="accent1"/>
          </a:fillRef>
          <a:effectRef idx="0">
            <a:schemeClr val="accent1"/>
          </a:effectRef>
          <a:fontRef idx="minor">
            <a:schemeClr val="tx1"/>
          </a:fontRef>
        </p:style>
      </p:cxnSp>
      <p:pic>
        <p:nvPicPr>
          <p:cNvPr id="4" name="Afbeelding" descr="Afbeelding">
            <a:extLst>
              <a:ext uri="{FF2B5EF4-FFF2-40B4-BE49-F238E27FC236}">
                <a16:creationId xmlns:a16="http://schemas.microsoft.com/office/drawing/2014/main" id="{2B707AF0-B39F-D2E3-2170-3B1622623401}"/>
              </a:ext>
            </a:extLst>
          </p:cNvPr>
          <p:cNvPicPr>
            <a:picLocks noChangeAspect="1"/>
          </p:cNvPicPr>
          <p:nvPr userDrawn="1"/>
        </p:nvPicPr>
        <p:blipFill>
          <a:blip r:embed="rId2"/>
          <a:stretch>
            <a:fillRect/>
          </a:stretch>
        </p:blipFill>
        <p:spPr>
          <a:xfrm>
            <a:off x="11678193" y="6330090"/>
            <a:ext cx="404949" cy="413875"/>
          </a:xfrm>
          <a:prstGeom prst="rect">
            <a:avLst/>
          </a:prstGeom>
          <a:ln w="12700">
            <a:miter lim="400000"/>
          </a:ln>
        </p:spPr>
      </p:pic>
      <p:pic>
        <p:nvPicPr>
          <p:cNvPr id="6" name="Afbeelding" descr="Afbeelding">
            <a:extLst>
              <a:ext uri="{FF2B5EF4-FFF2-40B4-BE49-F238E27FC236}">
                <a16:creationId xmlns:a16="http://schemas.microsoft.com/office/drawing/2014/main" id="{B610D8E0-2B82-81F7-CB4C-EC106B533BCC}"/>
              </a:ext>
            </a:extLst>
          </p:cNvPr>
          <p:cNvPicPr>
            <a:picLocks noChangeAspect="1"/>
          </p:cNvPicPr>
          <p:nvPr userDrawn="1"/>
        </p:nvPicPr>
        <p:blipFill>
          <a:blip r:embed="rId3"/>
          <a:stretch>
            <a:fillRect/>
          </a:stretch>
        </p:blipFill>
        <p:spPr>
          <a:xfrm>
            <a:off x="178112" y="131002"/>
            <a:ext cx="1206552" cy="249042"/>
          </a:xfrm>
          <a:prstGeom prst="rect">
            <a:avLst/>
          </a:prstGeom>
          <a:ln w="12700">
            <a:miter lim="400000"/>
          </a:ln>
        </p:spPr>
      </p:pic>
      <p:sp>
        <p:nvSpPr>
          <p:cNvPr id="8" name="Tijdelijke aanduiding voor inhoud 7">
            <a:extLst>
              <a:ext uri="{FF2B5EF4-FFF2-40B4-BE49-F238E27FC236}">
                <a16:creationId xmlns:a16="http://schemas.microsoft.com/office/drawing/2014/main" id="{5A47BF3F-6B9F-941E-16FA-DCA2EC34EEEB}"/>
              </a:ext>
            </a:extLst>
          </p:cNvPr>
          <p:cNvSpPr>
            <a:spLocks noGrp="1"/>
          </p:cNvSpPr>
          <p:nvPr>
            <p:ph sz="quarter" idx="11"/>
          </p:nvPr>
        </p:nvSpPr>
        <p:spPr>
          <a:xfrm>
            <a:off x="4678362" y="326572"/>
            <a:ext cx="7113587" cy="5955476"/>
          </a:xfrm>
        </p:spPr>
        <p:txBody>
          <a:bodyPr/>
          <a:lstStyle>
            <a:lvl1pPr marL="0" indent="0">
              <a:buNone/>
              <a:defRPr/>
            </a:lvl1pPr>
          </a:lstStyle>
          <a:p>
            <a:pPr lvl="0"/>
            <a:r>
              <a:rPr lang="nl-NL"/>
              <a:t>Klikken om de tekststijl van het model te bewerken</a:t>
            </a:r>
          </a:p>
        </p:txBody>
      </p:sp>
    </p:spTree>
    <p:extLst>
      <p:ext uri="{BB962C8B-B14F-4D97-AF65-F5344CB8AC3E}">
        <p14:creationId xmlns:p14="http://schemas.microsoft.com/office/powerpoint/2010/main" val="1309605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CC9A9DDC-E203-2FF7-7168-7E0CAD504CF3}"/>
              </a:ext>
            </a:extLst>
          </p:cNvPr>
          <p:cNvSpPr/>
          <p:nvPr userDrawn="1"/>
        </p:nvSpPr>
        <p:spPr>
          <a:xfrm>
            <a:off x="6096000" y="731520"/>
            <a:ext cx="6095999" cy="5394960"/>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hthoek 8">
            <a:extLst>
              <a:ext uri="{FF2B5EF4-FFF2-40B4-BE49-F238E27FC236}">
                <a16:creationId xmlns:a16="http://schemas.microsoft.com/office/drawing/2014/main" id="{31EAC03C-6658-4BE9-F974-20E917AD9073}"/>
              </a:ext>
            </a:extLst>
          </p:cNvPr>
          <p:cNvSpPr/>
          <p:nvPr userDrawn="1"/>
        </p:nvSpPr>
        <p:spPr>
          <a:xfrm>
            <a:off x="0" y="1405480"/>
            <a:ext cx="8530046" cy="422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12" name="Rechte verbindingslijn 11">
            <a:extLst>
              <a:ext uri="{FF2B5EF4-FFF2-40B4-BE49-F238E27FC236}">
                <a16:creationId xmlns:a16="http://schemas.microsoft.com/office/drawing/2014/main" id="{6DEC6DAE-A9ED-71AE-5D48-6F3C9F0B41D6}"/>
              </a:ext>
            </a:extLst>
          </p:cNvPr>
          <p:cNvCxnSpPr>
            <a:cxnSpLocks/>
          </p:cNvCxnSpPr>
          <p:nvPr userDrawn="1"/>
        </p:nvCxnSpPr>
        <p:spPr>
          <a:xfrm>
            <a:off x="0" y="5270862"/>
            <a:ext cx="8530046" cy="0"/>
          </a:xfrm>
          <a:prstGeom prst="line">
            <a:avLst/>
          </a:prstGeom>
          <a:ln w="101600">
            <a:solidFill>
              <a:srgbClr val="13304C"/>
            </a:solidFill>
          </a:ln>
        </p:spPr>
        <p:style>
          <a:lnRef idx="1">
            <a:schemeClr val="accent1"/>
          </a:lnRef>
          <a:fillRef idx="0">
            <a:schemeClr val="accent1"/>
          </a:fillRef>
          <a:effectRef idx="0">
            <a:schemeClr val="accent1"/>
          </a:effectRef>
          <a:fontRef idx="minor">
            <a:schemeClr val="tx1"/>
          </a:fontRef>
        </p:style>
      </p:cxnSp>
      <p:pic>
        <p:nvPicPr>
          <p:cNvPr id="4" name="Afbeelding" descr="Afbeelding">
            <a:extLst>
              <a:ext uri="{FF2B5EF4-FFF2-40B4-BE49-F238E27FC236}">
                <a16:creationId xmlns:a16="http://schemas.microsoft.com/office/drawing/2014/main" id="{44E001DF-47E0-EC7E-F746-8CA2F389E751}"/>
              </a:ext>
            </a:extLst>
          </p:cNvPr>
          <p:cNvPicPr>
            <a:picLocks noChangeAspect="1"/>
          </p:cNvPicPr>
          <p:nvPr userDrawn="1"/>
        </p:nvPicPr>
        <p:blipFill>
          <a:blip r:embed="rId2"/>
          <a:stretch>
            <a:fillRect/>
          </a:stretch>
        </p:blipFill>
        <p:spPr>
          <a:xfrm>
            <a:off x="178112" y="131002"/>
            <a:ext cx="1206552" cy="249042"/>
          </a:xfrm>
          <a:prstGeom prst="rect">
            <a:avLst/>
          </a:prstGeom>
          <a:ln w="12700">
            <a:miter lim="400000"/>
          </a:ln>
        </p:spPr>
      </p:pic>
      <p:pic>
        <p:nvPicPr>
          <p:cNvPr id="5" name="Afbeelding" descr="Afbeelding">
            <a:extLst>
              <a:ext uri="{FF2B5EF4-FFF2-40B4-BE49-F238E27FC236}">
                <a16:creationId xmlns:a16="http://schemas.microsoft.com/office/drawing/2014/main" id="{CD8204F4-F9D1-2FCA-F7D9-29894807738B}"/>
              </a:ext>
            </a:extLst>
          </p:cNvPr>
          <p:cNvPicPr>
            <a:picLocks noChangeAspect="1"/>
          </p:cNvPicPr>
          <p:nvPr userDrawn="1"/>
        </p:nvPicPr>
        <p:blipFill>
          <a:blip r:embed="rId3"/>
          <a:stretch>
            <a:fillRect/>
          </a:stretch>
        </p:blipFill>
        <p:spPr>
          <a:xfrm>
            <a:off x="11678193" y="6330090"/>
            <a:ext cx="404949" cy="413875"/>
          </a:xfrm>
          <a:prstGeom prst="rect">
            <a:avLst/>
          </a:prstGeom>
          <a:ln w="12700">
            <a:miter lim="400000"/>
          </a:ln>
        </p:spPr>
      </p:pic>
      <p:sp>
        <p:nvSpPr>
          <p:cNvPr id="3" name="Tijdelijke aanduiding voor tekst 2">
            <a:extLst>
              <a:ext uri="{FF2B5EF4-FFF2-40B4-BE49-F238E27FC236}">
                <a16:creationId xmlns:a16="http://schemas.microsoft.com/office/drawing/2014/main" id="{8FA45CFE-4487-6B59-800C-05249B2E6204}"/>
              </a:ext>
            </a:extLst>
          </p:cNvPr>
          <p:cNvSpPr>
            <a:spLocks noGrp="1"/>
          </p:cNvSpPr>
          <p:nvPr>
            <p:ph type="body" sz="quarter" idx="10"/>
          </p:nvPr>
        </p:nvSpPr>
        <p:spPr>
          <a:xfrm>
            <a:off x="464548" y="1685877"/>
            <a:ext cx="7600950" cy="33813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inhoud 6">
            <a:extLst>
              <a:ext uri="{FF2B5EF4-FFF2-40B4-BE49-F238E27FC236}">
                <a16:creationId xmlns:a16="http://schemas.microsoft.com/office/drawing/2014/main" id="{33266518-3DF6-60A4-2BC6-252405DE0DFF}"/>
              </a:ext>
            </a:extLst>
          </p:cNvPr>
          <p:cNvSpPr>
            <a:spLocks noGrp="1"/>
          </p:cNvSpPr>
          <p:nvPr>
            <p:ph sz="quarter" idx="11"/>
          </p:nvPr>
        </p:nvSpPr>
        <p:spPr>
          <a:xfrm>
            <a:off x="8697913" y="1404938"/>
            <a:ext cx="3260725" cy="4229100"/>
          </a:xfrm>
        </p:spPr>
        <p:txBody>
          <a:bodyPr/>
          <a:lstStyle>
            <a:lvl1pPr marL="0" indent="0">
              <a:buNone/>
              <a:defRPr>
                <a:solidFill>
                  <a:schemeClr val="bg1"/>
                </a:solidFill>
              </a:defRPr>
            </a:lvl1pPr>
          </a:lstStyle>
          <a:p>
            <a:pPr lvl="0"/>
            <a:r>
              <a:rPr lang="nl-NL"/>
              <a:t>Klikken om de tekststijl van het model te bewerken</a:t>
            </a:r>
          </a:p>
        </p:txBody>
      </p:sp>
    </p:spTree>
    <p:extLst>
      <p:ext uri="{BB962C8B-B14F-4D97-AF65-F5344CB8AC3E}">
        <p14:creationId xmlns:p14="http://schemas.microsoft.com/office/powerpoint/2010/main" val="64324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339635" y="-1"/>
            <a:ext cx="11560628" cy="6596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12" name="Rechte verbindingslijn 11">
            <a:extLst>
              <a:ext uri="{FF2B5EF4-FFF2-40B4-BE49-F238E27FC236}">
                <a16:creationId xmlns:a16="http://schemas.microsoft.com/office/drawing/2014/main" id="{6DEC6DAE-A9ED-71AE-5D48-6F3C9F0B41D6}"/>
              </a:ext>
            </a:extLst>
          </p:cNvPr>
          <p:cNvCxnSpPr>
            <a:cxnSpLocks/>
          </p:cNvCxnSpPr>
          <p:nvPr userDrawn="1"/>
        </p:nvCxnSpPr>
        <p:spPr>
          <a:xfrm>
            <a:off x="903514" y="1875706"/>
            <a:ext cx="2364377" cy="0"/>
          </a:xfrm>
          <a:prstGeom prst="line">
            <a:avLst/>
          </a:prstGeom>
          <a:ln w="101600">
            <a:solidFill>
              <a:srgbClr val="13304C"/>
            </a:solidFill>
          </a:ln>
        </p:spPr>
        <p:style>
          <a:lnRef idx="1">
            <a:schemeClr val="accent1"/>
          </a:lnRef>
          <a:fillRef idx="0">
            <a:schemeClr val="accent1"/>
          </a:fillRef>
          <a:effectRef idx="0">
            <a:schemeClr val="accent1"/>
          </a:effectRef>
          <a:fontRef idx="minor">
            <a:schemeClr val="tx1"/>
          </a:fontRef>
        </p:style>
      </p:cxnSp>
      <p:pic>
        <p:nvPicPr>
          <p:cNvPr id="4" name="Afbeelding" descr="Afbeelding">
            <a:extLst>
              <a:ext uri="{FF2B5EF4-FFF2-40B4-BE49-F238E27FC236}">
                <a16:creationId xmlns:a16="http://schemas.microsoft.com/office/drawing/2014/main" id="{44E001DF-47E0-EC7E-F746-8CA2F389E751}"/>
              </a:ext>
            </a:extLst>
          </p:cNvPr>
          <p:cNvPicPr>
            <a:picLocks noChangeAspect="1"/>
          </p:cNvPicPr>
          <p:nvPr userDrawn="1"/>
        </p:nvPicPr>
        <p:blipFill>
          <a:blip r:embed="rId2"/>
          <a:stretch>
            <a:fillRect/>
          </a:stretch>
        </p:blipFill>
        <p:spPr>
          <a:xfrm>
            <a:off x="448492" y="6365350"/>
            <a:ext cx="910045" cy="187841"/>
          </a:xfrm>
          <a:prstGeom prst="rect">
            <a:avLst/>
          </a:prstGeom>
          <a:ln w="12700">
            <a:miter lim="400000"/>
          </a:ln>
        </p:spPr>
      </p:pic>
      <p:pic>
        <p:nvPicPr>
          <p:cNvPr id="5" name="Afbeelding" descr="Afbeelding">
            <a:extLst>
              <a:ext uri="{FF2B5EF4-FFF2-40B4-BE49-F238E27FC236}">
                <a16:creationId xmlns:a16="http://schemas.microsoft.com/office/drawing/2014/main" id="{CD8204F4-F9D1-2FCA-F7D9-29894807738B}"/>
              </a:ext>
            </a:extLst>
          </p:cNvPr>
          <p:cNvPicPr>
            <a:picLocks noChangeAspect="1"/>
          </p:cNvPicPr>
          <p:nvPr userDrawn="1"/>
        </p:nvPicPr>
        <p:blipFill>
          <a:blip r:embed="rId3">
            <a:lum bright="70000" contrast="-70000"/>
            <a:alphaModFix amt="32000"/>
          </a:blip>
          <a:stretch>
            <a:fillRect/>
          </a:stretch>
        </p:blipFill>
        <p:spPr>
          <a:xfrm>
            <a:off x="7785462" y="2416463"/>
            <a:ext cx="3958046" cy="4045291"/>
          </a:xfrm>
          <a:prstGeom prst="rect">
            <a:avLst/>
          </a:prstGeom>
          <a:ln w="12700">
            <a:miter lim="400000"/>
          </a:ln>
        </p:spPr>
      </p:pic>
      <p:sp>
        <p:nvSpPr>
          <p:cNvPr id="3" name="Tijdelijke aanduiding voor tekst 2">
            <a:extLst>
              <a:ext uri="{FF2B5EF4-FFF2-40B4-BE49-F238E27FC236}">
                <a16:creationId xmlns:a16="http://schemas.microsoft.com/office/drawing/2014/main" id="{251462D4-B103-0DA7-97D0-7DF723A55A8D}"/>
              </a:ext>
            </a:extLst>
          </p:cNvPr>
          <p:cNvSpPr>
            <a:spLocks noGrp="1"/>
          </p:cNvSpPr>
          <p:nvPr>
            <p:ph type="body" sz="quarter" idx="10" hasCustomPrompt="1"/>
          </p:nvPr>
        </p:nvSpPr>
        <p:spPr>
          <a:xfrm>
            <a:off x="834827" y="863438"/>
            <a:ext cx="10844555" cy="914400"/>
          </a:xfrm>
        </p:spPr>
        <p:txBody>
          <a:bodyPr>
            <a:normAutofit/>
          </a:bodyPr>
          <a:lstStyle>
            <a:lvl1pPr marL="0" indent="0">
              <a:buNone/>
              <a:defRPr sz="2800"/>
            </a:lvl1pPr>
          </a:lstStyle>
          <a:p>
            <a:pPr lvl="0"/>
            <a:r>
              <a:rPr lang="nl-NL" dirty="0"/>
              <a:t>Ondertitel dia</a:t>
            </a:r>
          </a:p>
        </p:txBody>
      </p:sp>
      <p:sp>
        <p:nvSpPr>
          <p:cNvPr id="6" name="Tijdelijke aanduiding voor tekst 5">
            <a:extLst>
              <a:ext uri="{FF2B5EF4-FFF2-40B4-BE49-F238E27FC236}">
                <a16:creationId xmlns:a16="http://schemas.microsoft.com/office/drawing/2014/main" id="{02B494CB-E442-49BF-2E90-CC13E188BE4F}"/>
              </a:ext>
            </a:extLst>
          </p:cNvPr>
          <p:cNvSpPr>
            <a:spLocks noGrp="1"/>
          </p:cNvSpPr>
          <p:nvPr>
            <p:ph type="body" sz="quarter" idx="11"/>
          </p:nvPr>
        </p:nvSpPr>
        <p:spPr>
          <a:xfrm>
            <a:off x="834828" y="2297113"/>
            <a:ext cx="6320036" cy="391953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975238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6095999" y="0"/>
            <a:ext cx="6095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 name="Rechthoek 9">
            <a:extLst>
              <a:ext uri="{FF2B5EF4-FFF2-40B4-BE49-F238E27FC236}">
                <a16:creationId xmlns:a16="http://schemas.microsoft.com/office/drawing/2014/main" id="{CC9A9DDC-E203-2FF7-7168-7E0CAD504CF3}"/>
              </a:ext>
            </a:extLst>
          </p:cNvPr>
          <p:cNvSpPr/>
          <p:nvPr userDrawn="1"/>
        </p:nvSpPr>
        <p:spPr>
          <a:xfrm>
            <a:off x="7032171" y="380043"/>
            <a:ext cx="4813661" cy="6086071"/>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2" name="Afbeelding" descr="Afbeelding">
            <a:extLst>
              <a:ext uri="{FF2B5EF4-FFF2-40B4-BE49-F238E27FC236}">
                <a16:creationId xmlns:a16="http://schemas.microsoft.com/office/drawing/2014/main" id="{D54C5C72-987C-C939-4D47-59ABB6BD1070}"/>
              </a:ext>
            </a:extLst>
          </p:cNvPr>
          <p:cNvPicPr>
            <a:picLocks noChangeAspect="1"/>
          </p:cNvPicPr>
          <p:nvPr userDrawn="1"/>
        </p:nvPicPr>
        <p:blipFill>
          <a:blip r:embed="rId2"/>
          <a:stretch>
            <a:fillRect/>
          </a:stretch>
        </p:blipFill>
        <p:spPr>
          <a:xfrm>
            <a:off x="178112" y="6570617"/>
            <a:ext cx="910045" cy="187841"/>
          </a:xfrm>
          <a:prstGeom prst="rect">
            <a:avLst/>
          </a:prstGeom>
          <a:ln w="12700">
            <a:miter lim="400000"/>
          </a:ln>
        </p:spPr>
      </p:pic>
      <p:cxnSp>
        <p:nvCxnSpPr>
          <p:cNvPr id="6" name="Rechte verbindingslijn 5">
            <a:extLst>
              <a:ext uri="{FF2B5EF4-FFF2-40B4-BE49-F238E27FC236}">
                <a16:creationId xmlns:a16="http://schemas.microsoft.com/office/drawing/2014/main" id="{D1CC53A8-A2B2-6748-F932-AC55566224F4}"/>
              </a:ext>
            </a:extLst>
          </p:cNvPr>
          <p:cNvCxnSpPr>
            <a:cxnSpLocks/>
          </p:cNvCxnSpPr>
          <p:nvPr userDrawn="1"/>
        </p:nvCxnSpPr>
        <p:spPr>
          <a:xfrm>
            <a:off x="568441" y="2854233"/>
            <a:ext cx="2364377" cy="0"/>
          </a:xfrm>
          <a:prstGeom prst="line">
            <a:avLst/>
          </a:prstGeom>
          <a:ln w="101600">
            <a:solidFill>
              <a:srgbClr val="13304C"/>
            </a:solidFill>
          </a:ln>
        </p:spPr>
        <p:style>
          <a:lnRef idx="1">
            <a:schemeClr val="accent1"/>
          </a:lnRef>
          <a:fillRef idx="0">
            <a:schemeClr val="accent1"/>
          </a:fillRef>
          <a:effectRef idx="0">
            <a:schemeClr val="accent1"/>
          </a:effectRef>
          <a:fontRef idx="minor">
            <a:schemeClr val="tx1"/>
          </a:fontRef>
        </p:style>
      </p:cxnSp>
      <p:sp>
        <p:nvSpPr>
          <p:cNvPr id="7" name="Tijdelijke aanduiding voor tekst 2">
            <a:extLst>
              <a:ext uri="{FF2B5EF4-FFF2-40B4-BE49-F238E27FC236}">
                <a16:creationId xmlns:a16="http://schemas.microsoft.com/office/drawing/2014/main" id="{83973964-6F21-9FD1-6DAA-3DA2EC438AE3}"/>
              </a:ext>
            </a:extLst>
          </p:cNvPr>
          <p:cNvSpPr>
            <a:spLocks noGrp="1"/>
          </p:cNvSpPr>
          <p:nvPr>
            <p:ph type="body" sz="quarter" idx="10" hasCustomPrompt="1"/>
          </p:nvPr>
        </p:nvSpPr>
        <p:spPr>
          <a:xfrm>
            <a:off x="448493" y="2295525"/>
            <a:ext cx="5346666" cy="979986"/>
          </a:xfrm>
        </p:spPr>
        <p:txBody>
          <a:bodyPr>
            <a:normAutofit/>
          </a:bodyPr>
          <a:lstStyle>
            <a:lvl1pPr marL="0" indent="0">
              <a:buNone/>
              <a:defRPr sz="2800"/>
            </a:lvl1pPr>
          </a:lstStyle>
          <a:p>
            <a:pPr lvl="0"/>
            <a:r>
              <a:rPr lang="nl-NL" dirty="0"/>
              <a:t>Ondertitel dia</a:t>
            </a:r>
          </a:p>
        </p:txBody>
      </p:sp>
      <p:sp>
        <p:nvSpPr>
          <p:cNvPr id="4" name="Tijdelijke aanduiding voor inhoud 3">
            <a:extLst>
              <a:ext uri="{FF2B5EF4-FFF2-40B4-BE49-F238E27FC236}">
                <a16:creationId xmlns:a16="http://schemas.microsoft.com/office/drawing/2014/main" id="{AB15BE97-A235-DD46-A56A-694D54CCB125}"/>
              </a:ext>
            </a:extLst>
          </p:cNvPr>
          <p:cNvSpPr>
            <a:spLocks noGrp="1"/>
          </p:cNvSpPr>
          <p:nvPr>
            <p:ph sz="quarter" idx="11"/>
          </p:nvPr>
        </p:nvSpPr>
        <p:spPr>
          <a:xfrm>
            <a:off x="7308850" y="635000"/>
            <a:ext cx="4240213" cy="56594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72738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0" y="0"/>
            <a:ext cx="41670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12" name="Rechte verbindingslijn 11">
            <a:extLst>
              <a:ext uri="{FF2B5EF4-FFF2-40B4-BE49-F238E27FC236}">
                <a16:creationId xmlns:a16="http://schemas.microsoft.com/office/drawing/2014/main" id="{6DEC6DAE-A9ED-71AE-5D48-6F3C9F0B41D6}"/>
              </a:ext>
            </a:extLst>
          </p:cNvPr>
          <p:cNvCxnSpPr>
            <a:cxnSpLocks/>
          </p:cNvCxnSpPr>
          <p:nvPr userDrawn="1"/>
        </p:nvCxnSpPr>
        <p:spPr>
          <a:xfrm>
            <a:off x="806632" y="3429000"/>
            <a:ext cx="2246811" cy="0"/>
          </a:xfrm>
          <a:prstGeom prst="line">
            <a:avLst/>
          </a:prstGeom>
          <a:ln w="101600">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Afbeelding" descr="Afbeelding">
            <a:extLst>
              <a:ext uri="{FF2B5EF4-FFF2-40B4-BE49-F238E27FC236}">
                <a16:creationId xmlns:a16="http://schemas.microsoft.com/office/drawing/2014/main" id="{6392CB09-D348-48BE-CE2D-EAB4DFB2E21D}"/>
              </a:ext>
            </a:extLst>
          </p:cNvPr>
          <p:cNvPicPr>
            <a:picLocks noChangeAspect="1"/>
          </p:cNvPicPr>
          <p:nvPr userDrawn="1"/>
        </p:nvPicPr>
        <p:blipFill>
          <a:blip r:embed="rId2"/>
          <a:stretch>
            <a:fillRect/>
          </a:stretch>
        </p:blipFill>
        <p:spPr>
          <a:xfrm>
            <a:off x="11072536" y="6570618"/>
            <a:ext cx="910045" cy="187841"/>
          </a:xfrm>
          <a:prstGeom prst="rect">
            <a:avLst/>
          </a:prstGeom>
          <a:ln w="12700">
            <a:miter lim="400000"/>
          </a:ln>
        </p:spPr>
      </p:pic>
      <p:sp>
        <p:nvSpPr>
          <p:cNvPr id="4" name="Tijdelijke aanduiding voor tekst 3">
            <a:extLst>
              <a:ext uri="{FF2B5EF4-FFF2-40B4-BE49-F238E27FC236}">
                <a16:creationId xmlns:a16="http://schemas.microsoft.com/office/drawing/2014/main" id="{D314B8A5-E9DF-B454-0B95-868724111B0D}"/>
              </a:ext>
            </a:extLst>
          </p:cNvPr>
          <p:cNvSpPr>
            <a:spLocks noGrp="1"/>
          </p:cNvSpPr>
          <p:nvPr>
            <p:ph type="body" sz="quarter" idx="10"/>
          </p:nvPr>
        </p:nvSpPr>
        <p:spPr>
          <a:xfrm>
            <a:off x="806450" y="1555750"/>
            <a:ext cx="2246313" cy="1727200"/>
          </a:xfrm>
        </p:spPr>
        <p:txBody>
          <a:bodyPr>
            <a:normAutofit/>
          </a:bodyPr>
          <a:lstStyle>
            <a:lvl1pPr marL="0" indent="0">
              <a:buNone/>
              <a:defRPr sz="1400"/>
            </a:lvl1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61D7567-1710-3963-7318-F3EDBA4AB7A1}"/>
              </a:ext>
            </a:extLst>
          </p:cNvPr>
          <p:cNvSpPr>
            <a:spLocks noGrp="1"/>
          </p:cNvSpPr>
          <p:nvPr>
            <p:ph sz="quarter" idx="11"/>
          </p:nvPr>
        </p:nvSpPr>
        <p:spPr>
          <a:xfrm>
            <a:off x="4465638" y="457200"/>
            <a:ext cx="7475537" cy="59134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05262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335280" y="391886"/>
            <a:ext cx="11521440" cy="6191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2" name="Afbeelding" descr="Afbeelding">
            <a:extLst>
              <a:ext uri="{FF2B5EF4-FFF2-40B4-BE49-F238E27FC236}">
                <a16:creationId xmlns:a16="http://schemas.microsoft.com/office/drawing/2014/main" id="{581FAD16-79AB-2CDD-B7F8-6099E4F3222C}"/>
              </a:ext>
            </a:extLst>
          </p:cNvPr>
          <p:cNvPicPr>
            <a:picLocks noChangeAspect="1"/>
          </p:cNvPicPr>
          <p:nvPr userDrawn="1"/>
        </p:nvPicPr>
        <p:blipFill>
          <a:blip r:embed="rId2"/>
          <a:stretch>
            <a:fillRect/>
          </a:stretch>
        </p:blipFill>
        <p:spPr>
          <a:xfrm>
            <a:off x="11386204" y="6087291"/>
            <a:ext cx="370368" cy="378823"/>
          </a:xfrm>
          <a:prstGeom prst="rect">
            <a:avLst/>
          </a:prstGeom>
          <a:ln w="12700">
            <a:miter lim="400000"/>
          </a:ln>
        </p:spPr>
      </p:pic>
      <p:sp>
        <p:nvSpPr>
          <p:cNvPr id="5" name="Tijdelijke aanduiding voor tekst 4">
            <a:extLst>
              <a:ext uri="{FF2B5EF4-FFF2-40B4-BE49-F238E27FC236}">
                <a16:creationId xmlns:a16="http://schemas.microsoft.com/office/drawing/2014/main" id="{FE2DC19B-C3C1-0252-C659-B9CB59B8FA29}"/>
              </a:ext>
            </a:extLst>
          </p:cNvPr>
          <p:cNvSpPr>
            <a:spLocks noGrp="1"/>
          </p:cNvSpPr>
          <p:nvPr>
            <p:ph type="body" sz="quarter" idx="10" hasCustomPrompt="1"/>
          </p:nvPr>
        </p:nvSpPr>
        <p:spPr>
          <a:xfrm>
            <a:off x="521788" y="575038"/>
            <a:ext cx="9601926" cy="639808"/>
          </a:xfrm>
        </p:spPr>
        <p:txBody>
          <a:bodyPr>
            <a:noAutofit/>
          </a:bodyPr>
          <a:lstStyle>
            <a:lvl1pPr marL="0" indent="0">
              <a:buNone/>
              <a:defRPr sz="4400">
                <a:solidFill>
                  <a:schemeClr val="tx1"/>
                </a:solidFill>
              </a:defRPr>
            </a:lvl1pPr>
            <a:lvl3pPr>
              <a:defRPr/>
            </a:lvl3pPr>
          </a:lstStyle>
          <a:p>
            <a:pPr lvl="0"/>
            <a:r>
              <a:rPr lang="nl-NL" dirty="0"/>
              <a:t>Naam dia</a:t>
            </a:r>
            <a:endParaRPr lang="nl-BE" dirty="0"/>
          </a:p>
        </p:txBody>
      </p:sp>
      <p:sp>
        <p:nvSpPr>
          <p:cNvPr id="7" name="Tijdelijke aanduiding voor tekst 4">
            <a:extLst>
              <a:ext uri="{FF2B5EF4-FFF2-40B4-BE49-F238E27FC236}">
                <a16:creationId xmlns:a16="http://schemas.microsoft.com/office/drawing/2014/main" id="{9433FD0F-032E-DF2B-E3F7-F865D40DCA74}"/>
              </a:ext>
            </a:extLst>
          </p:cNvPr>
          <p:cNvSpPr>
            <a:spLocks noGrp="1"/>
          </p:cNvSpPr>
          <p:nvPr>
            <p:ph type="body" sz="quarter" idx="11" hasCustomPrompt="1"/>
          </p:nvPr>
        </p:nvSpPr>
        <p:spPr>
          <a:xfrm>
            <a:off x="521788" y="1291046"/>
            <a:ext cx="9601926" cy="639808"/>
          </a:xfrm>
        </p:spPr>
        <p:txBody>
          <a:bodyPr>
            <a:normAutofit/>
          </a:bodyPr>
          <a:lstStyle>
            <a:lvl1pPr marL="0" indent="0">
              <a:buNone/>
              <a:defRPr sz="2800">
                <a:solidFill>
                  <a:schemeClr val="tx1"/>
                </a:solidFill>
              </a:defRPr>
            </a:lvl1pPr>
            <a:lvl3pPr>
              <a:defRPr/>
            </a:lvl3pPr>
          </a:lstStyle>
          <a:p>
            <a:pPr lvl="0"/>
            <a:r>
              <a:rPr lang="nl-NL" dirty="0"/>
              <a:t>Ondertitel dia</a:t>
            </a:r>
            <a:endParaRPr lang="nl-BE" dirty="0"/>
          </a:p>
        </p:txBody>
      </p:sp>
      <p:sp>
        <p:nvSpPr>
          <p:cNvPr id="4" name="Tijdelijke aanduiding voor inhoud 3">
            <a:extLst>
              <a:ext uri="{FF2B5EF4-FFF2-40B4-BE49-F238E27FC236}">
                <a16:creationId xmlns:a16="http://schemas.microsoft.com/office/drawing/2014/main" id="{13DC250F-2697-F493-EDD2-53C485D84A1A}"/>
              </a:ext>
            </a:extLst>
          </p:cNvPr>
          <p:cNvSpPr>
            <a:spLocks noGrp="1"/>
          </p:cNvSpPr>
          <p:nvPr>
            <p:ph sz="quarter" idx="12"/>
          </p:nvPr>
        </p:nvSpPr>
        <p:spPr>
          <a:xfrm>
            <a:off x="522288" y="2084388"/>
            <a:ext cx="9601200" cy="4381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652538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C900"/>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C4EB416-0A70-7B89-A023-24DAAD5896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4F100E46-6BE2-B81E-4460-89D8738EE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a:extLst>
              <a:ext uri="{FF2B5EF4-FFF2-40B4-BE49-F238E27FC236}">
                <a16:creationId xmlns:a16="http://schemas.microsoft.com/office/drawing/2014/main" id="{AE548812-5D17-A634-5856-674EDA86CF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793AB-C45A-481C-BD61-0DFFFB4928D4}" type="datetimeFigureOut">
              <a:rPr lang="nl-BE" smtClean="0"/>
              <a:t>29/12/2023</a:t>
            </a:fld>
            <a:endParaRPr lang="nl-BE"/>
          </a:p>
        </p:txBody>
      </p:sp>
      <p:sp>
        <p:nvSpPr>
          <p:cNvPr id="5" name="Tijdelijke aanduiding voor voettekst 4">
            <a:extLst>
              <a:ext uri="{FF2B5EF4-FFF2-40B4-BE49-F238E27FC236}">
                <a16:creationId xmlns:a16="http://schemas.microsoft.com/office/drawing/2014/main" id="{93E2ACFC-DE35-2CDB-1434-40F2169505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A2F6C5F8-BDAF-7A3E-39DF-94CFE78A3A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49F4C-0713-4D1B-A4D2-DAB11DF7A585}" type="slidenum">
              <a:rPr lang="nl-BE" smtClean="0"/>
              <a:t>‹nr.›</a:t>
            </a:fld>
            <a:endParaRPr lang="nl-BE"/>
          </a:p>
        </p:txBody>
      </p:sp>
    </p:spTree>
    <p:extLst>
      <p:ext uri="{BB962C8B-B14F-4D97-AF65-F5344CB8AC3E}">
        <p14:creationId xmlns:p14="http://schemas.microsoft.com/office/powerpoint/2010/main" val="92973638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82" r:id="rId4"/>
    <p:sldLayoutId id="2147483662" r:id="rId5"/>
    <p:sldLayoutId id="2147483663" r:id="rId6"/>
    <p:sldLayoutId id="2147483664" r:id="rId7"/>
    <p:sldLayoutId id="2147483665" r:id="rId8"/>
    <p:sldLayoutId id="2147483666" r:id="rId9"/>
    <p:sldLayoutId id="2147483667" r:id="rId10"/>
    <p:sldLayoutId id="2147483683" r:id="rId11"/>
    <p:sldLayoutId id="2147483668" r:id="rId12"/>
    <p:sldLayoutId id="2147483669" r:id="rId13"/>
    <p:sldLayoutId id="2147483670" r:id="rId14"/>
    <p:sldLayoutId id="2147483671" r:id="rId15"/>
    <p:sldLayoutId id="2147483672" r:id="rId16"/>
    <p:sldLayoutId id="2147483673" r:id="rId17"/>
    <p:sldLayoutId id="2147483674" r:id="rId18"/>
    <p:sldLayoutId id="2147483676" r:id="rId19"/>
    <p:sldLayoutId id="2147483677" r:id="rId20"/>
    <p:sldLayoutId id="2147483678" r:id="rId21"/>
    <p:sldLayoutId id="2147483679" r:id="rId22"/>
    <p:sldLayoutId id="2147483680" r:id="rId23"/>
    <p:sldLayoutId id="2147483681" r:id="rId24"/>
    <p:sldLayoutId id="2147483692" r:id="rId25"/>
  </p:sldLayoutIdLst>
  <p:txStyles>
    <p:titleStyle>
      <a:lvl1pPr algn="l" defTabSz="914400" rtl="0" eaLnBrk="1" latinLnBrk="0" hangingPunct="1">
        <a:lnSpc>
          <a:spcPct val="90000"/>
        </a:lnSpc>
        <a:spcBef>
          <a:spcPct val="0"/>
        </a:spcBef>
        <a:buNone/>
        <a:defRPr sz="4400" kern="1200">
          <a:solidFill>
            <a:schemeClr val="tx1"/>
          </a:solidFill>
          <a:latin typeface="Avenir Black"/>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lack"/>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lack"/>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lack"/>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lack"/>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lack"/>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37160"/>
            <a:ext cx="10972800" cy="707886"/>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9999688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hdr="0" ftr="0" dt="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9.sv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32.sv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38.sv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0.png"/><Relationship Id="rId7" Type="http://schemas.openxmlformats.org/officeDocument/2006/relationships/image" Target="../media/image43.svg"/><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1.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51.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hyperlink" Target="https://socialinnovationsjournal.org/editoins/issues-52/75-disruptive-innovations/2908" TargetMode="Externa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64.svg"/></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1.xml"/><Relationship Id="rId1" Type="http://schemas.openxmlformats.org/officeDocument/2006/relationships/slideLayout" Target="../slideLayouts/slideLayout18.xml"/><Relationship Id="rId4" Type="http://schemas.microsoft.com/office/2007/relationships/hdphoto" Target="../media/hdphoto2.wdp"/></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image" Target="../media/image71.sv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5.xml"/><Relationship Id="rId1" Type="http://schemas.openxmlformats.org/officeDocument/2006/relationships/tags" Target="../tags/tag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76.sv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84276-1A23-1163-16A3-BA5B40ED27DD}"/>
              </a:ext>
            </a:extLst>
          </p:cNvPr>
          <p:cNvSpPr>
            <a:spLocks noGrp="1"/>
          </p:cNvSpPr>
          <p:nvPr>
            <p:ph type="ctrTitle"/>
          </p:nvPr>
        </p:nvSpPr>
        <p:spPr/>
        <p:txBody>
          <a:bodyPr/>
          <a:lstStyle/>
          <a:p>
            <a:r>
              <a:rPr lang="nl-BE" dirty="0"/>
              <a:t>Leidinggeven met impact</a:t>
            </a:r>
          </a:p>
        </p:txBody>
      </p:sp>
      <p:sp>
        <p:nvSpPr>
          <p:cNvPr id="3" name="Ondertitel 2">
            <a:extLst>
              <a:ext uri="{FF2B5EF4-FFF2-40B4-BE49-F238E27FC236}">
                <a16:creationId xmlns:a16="http://schemas.microsoft.com/office/drawing/2014/main" id="{1FB80636-EECE-4025-E411-6B0B85347AA9}"/>
              </a:ext>
            </a:extLst>
          </p:cNvPr>
          <p:cNvSpPr>
            <a:spLocks noGrp="1"/>
          </p:cNvSpPr>
          <p:nvPr>
            <p:ph type="subTitle" idx="1"/>
          </p:nvPr>
        </p:nvSpPr>
        <p:spPr/>
        <p:txBody>
          <a:bodyPr>
            <a:normAutofit lnSpcReduction="10000"/>
          </a:bodyPr>
          <a:lstStyle/>
          <a:p>
            <a:r>
              <a:rPr lang="nl-BE" dirty="0"/>
              <a:t>Ontwikkel leiderschapsvaardigheden voor de toekomst</a:t>
            </a:r>
          </a:p>
        </p:txBody>
      </p:sp>
    </p:spTree>
    <p:extLst>
      <p:ext uri="{BB962C8B-B14F-4D97-AF65-F5344CB8AC3E}">
        <p14:creationId xmlns:p14="http://schemas.microsoft.com/office/powerpoint/2010/main" val="4236995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BC4718F-6D1E-39CC-73E0-F29E57731EF4}"/>
              </a:ext>
            </a:extLst>
          </p:cNvPr>
          <p:cNvSpPr>
            <a:spLocks noGrp="1"/>
          </p:cNvSpPr>
          <p:nvPr>
            <p:ph type="body" sz="quarter" idx="10"/>
          </p:nvPr>
        </p:nvSpPr>
        <p:spPr/>
        <p:txBody>
          <a:bodyPr/>
          <a:lstStyle/>
          <a:p>
            <a:r>
              <a:rPr lang="nl-BE" dirty="0"/>
              <a:t>Quote</a:t>
            </a:r>
          </a:p>
        </p:txBody>
      </p:sp>
      <p:grpSp>
        <p:nvGrpSpPr>
          <p:cNvPr id="4" name="Group 12">
            <a:extLst>
              <a:ext uri="{FF2B5EF4-FFF2-40B4-BE49-F238E27FC236}">
                <a16:creationId xmlns:a16="http://schemas.microsoft.com/office/drawing/2014/main" id="{E673270C-85BB-A27A-10C4-E955244B6BFB}"/>
              </a:ext>
            </a:extLst>
          </p:cNvPr>
          <p:cNvGrpSpPr/>
          <p:nvPr/>
        </p:nvGrpSpPr>
        <p:grpSpPr>
          <a:xfrm>
            <a:off x="964901" y="2415880"/>
            <a:ext cx="10312037" cy="2568940"/>
            <a:chOff x="1172152" y="2564904"/>
            <a:chExt cx="9249566" cy="2304256"/>
          </a:xfrm>
        </p:grpSpPr>
        <p:sp>
          <p:nvSpPr>
            <p:cNvPr id="5" name="Speech Bubble: Rectangle 6">
              <a:extLst>
                <a:ext uri="{FF2B5EF4-FFF2-40B4-BE49-F238E27FC236}">
                  <a16:creationId xmlns:a16="http://schemas.microsoft.com/office/drawing/2014/main" id="{8C65E681-EA2E-8265-DA11-56C8D1AB9283}"/>
                </a:ext>
              </a:extLst>
            </p:cNvPr>
            <p:cNvSpPr/>
            <p:nvPr/>
          </p:nvSpPr>
          <p:spPr>
            <a:xfrm>
              <a:off x="1172152" y="2564904"/>
              <a:ext cx="2232248" cy="2304256"/>
            </a:xfrm>
            <a:prstGeom prst="wedgeRectCallout">
              <a:avLst>
                <a:gd name="adj1" fmla="val -4176"/>
                <a:gd name="adj2" fmla="val 78824"/>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Group 9">
              <a:extLst>
                <a:ext uri="{FF2B5EF4-FFF2-40B4-BE49-F238E27FC236}">
                  <a16:creationId xmlns:a16="http://schemas.microsoft.com/office/drawing/2014/main" id="{B412F1A2-76C9-7336-CA04-4244C5E4E734}"/>
                </a:ext>
              </a:extLst>
            </p:cNvPr>
            <p:cNvGrpSpPr/>
            <p:nvPr/>
          </p:nvGrpSpPr>
          <p:grpSpPr>
            <a:xfrm>
              <a:off x="1658691" y="3210384"/>
              <a:ext cx="1169762" cy="1013297"/>
              <a:chOff x="1649991" y="3140968"/>
              <a:chExt cx="1169762" cy="1013297"/>
            </a:xfrm>
            <a:solidFill>
              <a:schemeClr val="bg1"/>
            </a:solidFill>
          </p:grpSpPr>
          <p:sp>
            <p:nvSpPr>
              <p:cNvPr id="8" name="Freeform: Shape 7">
                <a:extLst>
                  <a:ext uri="{FF2B5EF4-FFF2-40B4-BE49-F238E27FC236}">
                    <a16:creationId xmlns:a16="http://schemas.microsoft.com/office/drawing/2014/main" id="{66E9CC23-B05E-C054-66AF-3D8B967EF2D8}"/>
                  </a:ext>
                </a:extLst>
              </p:cNvPr>
              <p:cNvSpPr/>
              <p:nvPr/>
            </p:nvSpPr>
            <p:spPr>
              <a:xfrm>
                <a:off x="1649991" y="3140968"/>
                <a:ext cx="540177" cy="1013297"/>
              </a:xfrm>
              <a:custGeom>
                <a:avLst/>
                <a:gdLst/>
                <a:ahLst/>
                <a:cxnLst/>
                <a:rect l="l" t="t" r="r" b="b"/>
                <a:pathLst>
                  <a:path w="540177" h="1013297">
                    <a:moveTo>
                      <a:pt x="423449" y="0"/>
                    </a:moveTo>
                    <a:lnTo>
                      <a:pt x="540177" y="221038"/>
                    </a:lnTo>
                    <a:cubicBezTo>
                      <a:pt x="444973" y="265742"/>
                      <a:pt x="379159" y="310239"/>
                      <a:pt x="342733" y="354530"/>
                    </a:cubicBezTo>
                    <a:cubicBezTo>
                      <a:pt x="306307" y="398820"/>
                      <a:pt x="286025" y="451182"/>
                      <a:pt x="281886"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709905AC-8794-A8E9-1527-2E7784BCE6E8}"/>
                  </a:ext>
                </a:extLst>
              </p:cNvPr>
              <p:cNvSpPr/>
              <p:nvPr/>
            </p:nvSpPr>
            <p:spPr>
              <a:xfrm>
                <a:off x="2279576" y="3140968"/>
                <a:ext cx="540177" cy="1013297"/>
              </a:xfrm>
              <a:custGeom>
                <a:avLst/>
                <a:gdLst/>
                <a:ahLst/>
                <a:cxnLst/>
                <a:rect l="l" t="t" r="r" b="b"/>
                <a:pathLst>
                  <a:path w="540177" h="1013297">
                    <a:moveTo>
                      <a:pt x="423449" y="0"/>
                    </a:moveTo>
                    <a:lnTo>
                      <a:pt x="540177" y="221038"/>
                    </a:lnTo>
                    <a:cubicBezTo>
                      <a:pt x="444973" y="265742"/>
                      <a:pt x="379158" y="310239"/>
                      <a:pt x="342733" y="354530"/>
                    </a:cubicBezTo>
                    <a:cubicBezTo>
                      <a:pt x="306307" y="398820"/>
                      <a:pt x="286025" y="451182"/>
                      <a:pt x="281885"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7" name="Rectangle 10">
              <a:extLst>
                <a:ext uri="{FF2B5EF4-FFF2-40B4-BE49-F238E27FC236}">
                  <a16:creationId xmlns:a16="http://schemas.microsoft.com/office/drawing/2014/main" id="{CC22CEFD-154E-EE33-C5FD-FC5127E0E751}"/>
                </a:ext>
              </a:extLst>
            </p:cNvPr>
            <p:cNvSpPr/>
            <p:nvPr/>
          </p:nvSpPr>
          <p:spPr>
            <a:xfrm>
              <a:off x="3359696" y="2564904"/>
              <a:ext cx="7062022" cy="2304256"/>
            </a:xfrm>
            <a:prstGeom prst="rect">
              <a:avLst/>
            </a:prstGeom>
            <a:solidFill>
              <a:srgbClr val="FDC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nl-BE" sz="3200" b="1" dirty="0">
                  <a:solidFill>
                    <a:srgbClr val="2C3E50"/>
                  </a:solidFill>
                  <a:latin typeface="Calibri"/>
                </a:rPr>
                <a:t>I</a:t>
              </a:r>
              <a:r>
                <a:rPr kumimoji="0" lang="nl-BE" sz="3200" b="1" i="0" u="none" strike="noStrike" kern="1200" spc="0" normalizeH="0" baseline="0" noProof="0" dirty="0">
                  <a:ln>
                    <a:noFill/>
                  </a:ln>
                  <a:solidFill>
                    <a:srgbClr val="2C3E50"/>
                  </a:solidFill>
                  <a:effectLst/>
                  <a:uLnTx/>
                  <a:uFillTx/>
                  <a:latin typeface="Calibri"/>
                  <a:ea typeface="+mn-ea"/>
                  <a:cs typeface="+mn-cs"/>
                </a:rPr>
                <a:t>k val. Ik sta op. </a:t>
              </a:r>
            </a:p>
            <a:p>
              <a:pPr marL="0" marR="0" lvl="0" indent="0" algn="ctr" defTabSz="914354" rtl="0" eaLnBrk="1" fontAlgn="auto" latinLnBrk="0" hangingPunct="1">
                <a:lnSpc>
                  <a:spcPct val="100000"/>
                </a:lnSpc>
                <a:spcBef>
                  <a:spcPts val="0"/>
                </a:spcBef>
                <a:spcAft>
                  <a:spcPts val="0"/>
                </a:spcAft>
                <a:buClrTx/>
                <a:buSzTx/>
                <a:buFontTx/>
                <a:buNone/>
                <a:tabLst/>
                <a:defRPr/>
              </a:pPr>
              <a:r>
                <a:rPr lang="nl-BE" sz="3200" b="1" dirty="0">
                  <a:solidFill>
                    <a:srgbClr val="2C3E50"/>
                  </a:solidFill>
                  <a:latin typeface="Calibri"/>
                </a:rPr>
                <a:t>Ik maak fouten. Ik ben mens. </a:t>
              </a:r>
            </a:p>
            <a:p>
              <a:pPr marL="0" marR="0" lvl="0" indent="0" algn="ctr" defTabSz="914354" rtl="0" eaLnBrk="1" fontAlgn="auto" latinLnBrk="0" hangingPunct="1">
                <a:lnSpc>
                  <a:spcPct val="100000"/>
                </a:lnSpc>
                <a:spcBef>
                  <a:spcPts val="0"/>
                </a:spcBef>
                <a:spcAft>
                  <a:spcPts val="0"/>
                </a:spcAft>
                <a:buClrTx/>
                <a:buSzTx/>
                <a:buFontTx/>
                <a:buNone/>
                <a:tabLst/>
                <a:defRPr/>
              </a:pPr>
              <a:r>
                <a:rPr lang="nl-BE" sz="3200" b="1" dirty="0">
                  <a:solidFill>
                    <a:srgbClr val="2C3E50"/>
                  </a:solidFill>
                  <a:latin typeface="Calibri"/>
                </a:rPr>
                <a:t>I</a:t>
              </a:r>
              <a:r>
                <a:rPr kumimoji="0" lang="nl-BE" sz="3200" b="1" i="0" u="none" strike="noStrike" kern="1200" spc="0" normalizeH="0" baseline="0" noProof="0" dirty="0">
                  <a:ln>
                    <a:noFill/>
                  </a:ln>
                  <a:solidFill>
                    <a:srgbClr val="2C3E50"/>
                  </a:solidFill>
                  <a:effectLst/>
                  <a:uLnTx/>
                  <a:uFillTx/>
                  <a:latin typeface="Calibri"/>
                  <a:ea typeface="+mn-ea"/>
                  <a:cs typeface="+mn-cs"/>
                </a:rPr>
                <a:t>k ben niet perfect. </a:t>
              </a:r>
            </a:p>
            <a:p>
              <a:pPr marL="0" marR="0" lvl="0" indent="0" algn="ctr" defTabSz="914354" rtl="0" eaLnBrk="1" fontAlgn="auto" latinLnBrk="0" hangingPunct="1">
                <a:lnSpc>
                  <a:spcPct val="100000"/>
                </a:lnSpc>
                <a:spcBef>
                  <a:spcPts val="0"/>
                </a:spcBef>
                <a:spcAft>
                  <a:spcPts val="0"/>
                </a:spcAft>
                <a:buClrTx/>
                <a:buSzTx/>
                <a:buFontTx/>
                <a:buNone/>
                <a:tabLst/>
                <a:defRPr/>
              </a:pPr>
              <a:r>
                <a:rPr lang="nl-BE" sz="3200" b="1" dirty="0">
                  <a:solidFill>
                    <a:srgbClr val="2C3E50"/>
                  </a:solidFill>
                  <a:latin typeface="Calibri"/>
                </a:rPr>
                <a:t>Ik leef en ik leer.</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nl-BE" i="0" u="none" strike="noStrike" kern="1200" spc="0" normalizeH="0" baseline="0" noProof="0" dirty="0">
                  <a:ln>
                    <a:noFill/>
                  </a:ln>
                  <a:solidFill>
                    <a:srgbClr val="2C3E50"/>
                  </a:solidFill>
                  <a:effectLst/>
                  <a:uLnTx/>
                  <a:uFillTx/>
                  <a:latin typeface="Calibri"/>
                  <a:ea typeface="+mn-ea"/>
                  <a:cs typeface="+mn-cs"/>
                </a:rPr>
                <a:t> </a:t>
              </a:r>
            </a:p>
            <a:p>
              <a:pPr marL="0" marR="0" lvl="0" indent="0" algn="r" defTabSz="914354" rtl="0" eaLnBrk="1" fontAlgn="auto" latinLnBrk="0" hangingPunct="1">
                <a:lnSpc>
                  <a:spcPct val="100000"/>
                </a:lnSpc>
                <a:spcBef>
                  <a:spcPts val="0"/>
                </a:spcBef>
                <a:spcAft>
                  <a:spcPts val="0"/>
                </a:spcAft>
                <a:buClrTx/>
                <a:buSzTx/>
                <a:buFontTx/>
                <a:buNone/>
                <a:tabLst/>
                <a:defRPr/>
              </a:pPr>
              <a:r>
                <a:rPr lang="nl-BE" dirty="0">
                  <a:solidFill>
                    <a:srgbClr val="2C3E50"/>
                  </a:solidFill>
                  <a:latin typeface="Calibri"/>
                </a:rPr>
                <a:t>- </a:t>
              </a:r>
              <a:r>
                <a:rPr kumimoji="0" lang="nl-BE" i="0" u="none" strike="noStrike" kern="1200" spc="0" normalizeH="0" baseline="0" noProof="0" dirty="0">
                  <a:ln>
                    <a:noFill/>
                  </a:ln>
                  <a:solidFill>
                    <a:srgbClr val="2C3E50"/>
                  </a:solidFill>
                  <a:effectLst/>
                  <a:uLnTx/>
                  <a:uFillTx/>
                  <a:latin typeface="Calibri"/>
                  <a:ea typeface="+mn-ea"/>
                  <a:cs typeface="+mn-cs"/>
                </a:rPr>
                <a:t>Onbekend</a:t>
              </a:r>
              <a:endParaRPr kumimoji="0" lang="nl-BE" i="0" u="none" strike="noStrike" kern="1200" spc="0" normalizeH="0" baseline="0" noProof="0" dirty="0">
                <a:ln>
                  <a:noFill/>
                </a:ln>
                <a:solidFill>
                  <a:srgbClr val="2C3E50"/>
                </a:solidFill>
                <a:effectLst/>
                <a:uLnTx/>
                <a:uFillTx/>
                <a:latin typeface="Calibri"/>
              </a:endParaRPr>
            </a:p>
          </p:txBody>
        </p:sp>
      </p:grpSp>
      <p:grpSp>
        <p:nvGrpSpPr>
          <p:cNvPr id="10" name="Group 15">
            <a:extLst>
              <a:ext uri="{FF2B5EF4-FFF2-40B4-BE49-F238E27FC236}">
                <a16:creationId xmlns:a16="http://schemas.microsoft.com/office/drawing/2014/main" id="{166ED980-0452-C254-B1B8-082D410F405C}"/>
              </a:ext>
            </a:extLst>
          </p:cNvPr>
          <p:cNvGrpSpPr/>
          <p:nvPr/>
        </p:nvGrpSpPr>
        <p:grpSpPr>
          <a:xfrm rot="10800000">
            <a:off x="10464863" y="4072762"/>
            <a:ext cx="629896" cy="545643"/>
            <a:chOff x="4962048" y="5498057"/>
            <a:chExt cx="1304129" cy="1129692"/>
          </a:xfrm>
          <a:solidFill>
            <a:schemeClr val="bg1">
              <a:alpha val="50000"/>
            </a:schemeClr>
          </a:solidFill>
        </p:grpSpPr>
        <p:sp>
          <p:nvSpPr>
            <p:cNvPr id="11" name="Freeform: Shape 13">
              <a:extLst>
                <a:ext uri="{FF2B5EF4-FFF2-40B4-BE49-F238E27FC236}">
                  <a16:creationId xmlns:a16="http://schemas.microsoft.com/office/drawing/2014/main" id="{25EC309A-FDDC-264A-A367-83BF23DDFE08}"/>
                </a:ext>
              </a:extLst>
            </p:cNvPr>
            <p:cNvSpPr/>
            <p:nvPr/>
          </p:nvSpPr>
          <p:spPr>
            <a:xfrm>
              <a:off x="4962048" y="5498057"/>
              <a:ext cx="602225" cy="1129692"/>
            </a:xfrm>
            <a:custGeom>
              <a:avLst/>
              <a:gdLst/>
              <a:ahLst/>
              <a:cxnLst/>
              <a:rect l="l" t="t" r="r" b="b"/>
              <a:pathLst>
                <a:path w="540177" h="1013297">
                  <a:moveTo>
                    <a:pt x="423449" y="0"/>
                  </a:moveTo>
                  <a:lnTo>
                    <a:pt x="540177" y="221038"/>
                  </a:lnTo>
                  <a:cubicBezTo>
                    <a:pt x="444973" y="265742"/>
                    <a:pt x="379159" y="310239"/>
                    <a:pt x="342733" y="354530"/>
                  </a:cubicBezTo>
                  <a:cubicBezTo>
                    <a:pt x="306307" y="398820"/>
                    <a:pt x="286025" y="451182"/>
                    <a:pt x="281886"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Shape 14">
              <a:extLst>
                <a:ext uri="{FF2B5EF4-FFF2-40B4-BE49-F238E27FC236}">
                  <a16:creationId xmlns:a16="http://schemas.microsoft.com/office/drawing/2014/main" id="{F1BAF2F3-D43E-DBFC-804A-2360847C4596}"/>
                </a:ext>
              </a:extLst>
            </p:cNvPr>
            <p:cNvSpPr/>
            <p:nvPr/>
          </p:nvSpPr>
          <p:spPr>
            <a:xfrm>
              <a:off x="5663952" y="5498057"/>
              <a:ext cx="602225" cy="1129692"/>
            </a:xfrm>
            <a:custGeom>
              <a:avLst/>
              <a:gdLst/>
              <a:ahLst/>
              <a:cxnLst/>
              <a:rect l="l" t="t" r="r" b="b"/>
              <a:pathLst>
                <a:path w="540177" h="1013297">
                  <a:moveTo>
                    <a:pt x="423449" y="0"/>
                  </a:moveTo>
                  <a:lnTo>
                    <a:pt x="540177" y="221038"/>
                  </a:lnTo>
                  <a:cubicBezTo>
                    <a:pt x="444973" y="265742"/>
                    <a:pt x="379158" y="310239"/>
                    <a:pt x="342733" y="354530"/>
                  </a:cubicBezTo>
                  <a:cubicBezTo>
                    <a:pt x="306307" y="398820"/>
                    <a:pt x="286025" y="451182"/>
                    <a:pt x="281885"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195663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700B062-9108-1ED2-7AE8-81DB1E1161E7}"/>
              </a:ext>
            </a:extLst>
          </p:cNvPr>
          <p:cNvSpPr>
            <a:spLocks noGrp="1"/>
          </p:cNvSpPr>
          <p:nvPr>
            <p:ph type="body" sz="quarter" idx="10"/>
          </p:nvPr>
        </p:nvSpPr>
        <p:spPr/>
        <p:txBody>
          <a:bodyPr/>
          <a:lstStyle/>
          <a:p>
            <a:r>
              <a:rPr lang="nl-NL" dirty="0"/>
              <a:t>speeddate</a:t>
            </a:r>
            <a:endParaRPr lang="nl-BE" dirty="0"/>
          </a:p>
        </p:txBody>
      </p:sp>
      <p:sp>
        <p:nvSpPr>
          <p:cNvPr id="3" name="Tijdelijke aanduiding voor tekst 2">
            <a:extLst>
              <a:ext uri="{FF2B5EF4-FFF2-40B4-BE49-F238E27FC236}">
                <a16:creationId xmlns:a16="http://schemas.microsoft.com/office/drawing/2014/main" id="{443B9F55-6541-1398-3D12-9A161ABB5C51}"/>
              </a:ext>
            </a:extLst>
          </p:cNvPr>
          <p:cNvSpPr>
            <a:spLocks noGrp="1"/>
          </p:cNvSpPr>
          <p:nvPr>
            <p:ph type="body" sz="quarter" idx="12"/>
          </p:nvPr>
        </p:nvSpPr>
        <p:spPr>
          <a:xfrm>
            <a:off x="412445" y="1848820"/>
            <a:ext cx="11194017" cy="4770343"/>
          </a:xfrm>
        </p:spPr>
        <p:txBody>
          <a:bodyPr>
            <a:normAutofit lnSpcReduction="10000"/>
          </a:bodyPr>
          <a:lstStyle/>
          <a:p>
            <a:r>
              <a:rPr lang="nl-NL" sz="2800" dirty="0"/>
              <a:t>3 vragen rond:</a:t>
            </a:r>
          </a:p>
          <a:p>
            <a:endParaRPr lang="nl-NL" sz="2800" dirty="0"/>
          </a:p>
          <a:p>
            <a:pPr marL="457200" indent="-457200">
              <a:buBlip>
                <a:blip r:embed="rId3"/>
              </a:buBlip>
            </a:pPr>
            <a:r>
              <a:rPr lang="nl-NL" sz="2800" dirty="0"/>
              <a:t>iets in het filmpje dat jou aansprak omdat je het </a:t>
            </a:r>
            <a:r>
              <a:rPr lang="nl-NL" sz="2800" i="1" dirty="0"/>
              <a:t>kende</a:t>
            </a:r>
          </a:p>
          <a:p>
            <a:pPr marL="457200" indent="-457200">
              <a:buBlip>
                <a:blip r:embed="rId3"/>
              </a:buBlip>
            </a:pPr>
            <a:r>
              <a:rPr lang="nl-NL" sz="2800" dirty="0"/>
              <a:t>iets in het filmpje dat jou net aansprak omdat het </a:t>
            </a:r>
            <a:r>
              <a:rPr lang="nl-NL" sz="2800" i="1" dirty="0"/>
              <a:t>nieuw</a:t>
            </a:r>
            <a:r>
              <a:rPr lang="nl-NL" sz="2800" dirty="0"/>
              <a:t> voor je was</a:t>
            </a:r>
          </a:p>
          <a:p>
            <a:pPr marL="457200" indent="-457200">
              <a:buBlip>
                <a:blip r:embed="rId3"/>
              </a:buBlip>
            </a:pPr>
            <a:r>
              <a:rPr lang="nl-NL" sz="2800" dirty="0"/>
              <a:t>…</a:t>
            </a:r>
          </a:p>
          <a:p>
            <a:pPr marL="457200" indent="-457200">
              <a:buBlip>
                <a:blip r:embed="rId3"/>
              </a:buBlip>
            </a:pPr>
            <a:r>
              <a:rPr lang="nl-NL" sz="2800" i="1" dirty="0"/>
              <a:t>en waarvan je dus benieuwd bent hoe de ander dat beleefde of wat hij/zij/hen daar nog van weet</a:t>
            </a:r>
          </a:p>
          <a:p>
            <a:pPr marL="457200" indent="-457200">
              <a:buBlip>
                <a:blip r:embed="rId3"/>
              </a:buBlip>
            </a:pPr>
            <a:endParaRPr lang="nl-NL" sz="2800" i="1" dirty="0"/>
          </a:p>
          <a:p>
            <a:r>
              <a:rPr lang="nl-NL" sz="2800" dirty="0">
                <a:highlight>
                  <a:srgbClr val="FDC900"/>
                </a:highlight>
              </a:rPr>
              <a:t>Gebruik (fragmenten uit) de antwoorden van de ander om hem/haar/hen straks aan de andere deelnemers kort voor te stellen.</a:t>
            </a:r>
          </a:p>
        </p:txBody>
      </p:sp>
    </p:spTree>
    <p:extLst>
      <p:ext uri="{BB962C8B-B14F-4D97-AF65-F5344CB8AC3E}">
        <p14:creationId xmlns:p14="http://schemas.microsoft.com/office/powerpoint/2010/main" val="3672982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E3BE4F6-0F8B-DC4D-DD04-29ED36F19266}"/>
              </a:ext>
            </a:extLst>
          </p:cNvPr>
          <p:cNvSpPr>
            <a:spLocks noGrp="1"/>
          </p:cNvSpPr>
          <p:nvPr>
            <p:ph type="body" sz="quarter" idx="10"/>
          </p:nvPr>
        </p:nvSpPr>
        <p:spPr>
          <a:xfrm>
            <a:off x="559558" y="955248"/>
            <a:ext cx="2743199" cy="2019963"/>
          </a:xfrm>
        </p:spPr>
        <p:txBody>
          <a:bodyPr>
            <a:noAutofit/>
          </a:bodyPr>
          <a:lstStyle/>
          <a:p>
            <a:r>
              <a:rPr lang="nl-NL" sz="3200" dirty="0"/>
              <a:t>Over zaaien en oogsten …</a:t>
            </a:r>
          </a:p>
          <a:p>
            <a:r>
              <a:rPr lang="nl-NL" sz="3200" dirty="0"/>
              <a:t>Stel elkaar eerst voor.</a:t>
            </a:r>
            <a:endParaRPr lang="nl-BE" sz="3200" dirty="0"/>
          </a:p>
        </p:txBody>
      </p:sp>
      <p:pic>
        <p:nvPicPr>
          <p:cNvPr id="5" name="Graphic 4" descr="Landbouw met effen opvulling">
            <a:extLst>
              <a:ext uri="{FF2B5EF4-FFF2-40B4-BE49-F238E27FC236}">
                <a16:creationId xmlns:a16="http://schemas.microsoft.com/office/drawing/2014/main" id="{45EDD6BA-FB3A-D01D-8F72-53F85EFF38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6687" y="457200"/>
            <a:ext cx="5913438" cy="5913438"/>
          </a:xfrm>
          <a:prstGeom prst="rect">
            <a:avLst/>
          </a:prstGeom>
        </p:spPr>
      </p:pic>
    </p:spTree>
    <p:extLst>
      <p:ext uri="{BB962C8B-B14F-4D97-AF65-F5344CB8AC3E}">
        <p14:creationId xmlns:p14="http://schemas.microsoft.com/office/powerpoint/2010/main" val="1891332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diagram, tekst, lijn, Parallel&#10;&#10;Automatisch gegenereerde beschrijving">
            <a:extLst>
              <a:ext uri="{FF2B5EF4-FFF2-40B4-BE49-F238E27FC236}">
                <a16:creationId xmlns:a16="http://schemas.microsoft.com/office/drawing/2014/main" id="{FE8BC2EF-7D66-9A60-8616-A7E9A331A333}"/>
              </a:ext>
            </a:extLst>
          </p:cNvPr>
          <p:cNvPicPr>
            <a:picLocks noChangeAspect="1"/>
          </p:cNvPicPr>
          <p:nvPr/>
        </p:nvPicPr>
        <p:blipFill rotWithShape="1">
          <a:blip r:embed="rId3">
            <a:extLst>
              <a:ext uri="{28A0092B-C50C-407E-A947-70E740481C1C}">
                <a14:useLocalDpi xmlns:a14="http://schemas.microsoft.com/office/drawing/2010/main" val="0"/>
              </a:ext>
            </a:extLst>
          </a:blip>
          <a:srcRect t="21053"/>
          <a:stretch/>
        </p:blipFill>
        <p:spPr>
          <a:xfrm>
            <a:off x="20" y="10"/>
            <a:ext cx="12191980" cy="6857990"/>
          </a:xfrm>
          <a:prstGeom prst="rect">
            <a:avLst/>
          </a:prstGeom>
          <a:noFill/>
        </p:spPr>
      </p:pic>
    </p:spTree>
    <p:extLst>
      <p:ext uri="{BB962C8B-B14F-4D97-AF65-F5344CB8AC3E}">
        <p14:creationId xmlns:p14="http://schemas.microsoft.com/office/powerpoint/2010/main" val="3014864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E3BE4F6-0F8B-DC4D-DD04-29ED36F19266}"/>
              </a:ext>
            </a:extLst>
          </p:cNvPr>
          <p:cNvSpPr>
            <a:spLocks noGrp="1"/>
          </p:cNvSpPr>
          <p:nvPr>
            <p:ph type="ctrTitle"/>
          </p:nvPr>
        </p:nvSpPr>
        <p:spPr>
          <a:xfrm>
            <a:off x="0" y="4039737"/>
            <a:ext cx="3684896" cy="1488935"/>
          </a:xfrm>
        </p:spPr>
        <p:txBody>
          <a:bodyPr anchor="b">
            <a:noAutofit/>
          </a:bodyPr>
          <a:lstStyle/>
          <a:p>
            <a:r>
              <a:rPr lang="nl-NL" b="1" dirty="0">
                <a:solidFill>
                  <a:srgbClr val="13304C"/>
                </a:solidFill>
              </a:rPr>
              <a:t>Waarom zit jij hier? …</a:t>
            </a:r>
            <a:br>
              <a:rPr lang="nl-NL" b="1" dirty="0">
                <a:solidFill>
                  <a:srgbClr val="13304C"/>
                </a:solidFill>
              </a:rPr>
            </a:br>
            <a:r>
              <a:rPr lang="nl-NL" b="1" dirty="0">
                <a:solidFill>
                  <a:srgbClr val="13304C"/>
                </a:solidFill>
              </a:rPr>
              <a:t>wat wil jij leren?</a:t>
            </a:r>
            <a:endParaRPr lang="nl-BE" b="1" dirty="0">
              <a:solidFill>
                <a:srgbClr val="13304C"/>
              </a:solidFill>
            </a:endParaRPr>
          </a:p>
        </p:txBody>
      </p:sp>
      <p:pic>
        <p:nvPicPr>
          <p:cNvPr id="4" name="Graphic 3" descr="Doel met effen opvulling">
            <a:extLst>
              <a:ext uri="{FF2B5EF4-FFF2-40B4-BE49-F238E27FC236}">
                <a16:creationId xmlns:a16="http://schemas.microsoft.com/office/drawing/2014/main" id="{57060FB9-C910-BC94-D6BD-7D9DA5F9E4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57417" y="326572"/>
            <a:ext cx="5955476" cy="5955476"/>
          </a:xfrm>
          <a:prstGeom prst="rect">
            <a:avLst/>
          </a:prstGeom>
        </p:spPr>
      </p:pic>
    </p:spTree>
    <p:extLst>
      <p:ext uri="{BB962C8B-B14F-4D97-AF65-F5344CB8AC3E}">
        <p14:creationId xmlns:p14="http://schemas.microsoft.com/office/powerpoint/2010/main" val="2575688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1ABE6BC-9443-E507-4E93-2AAB9F3F9E96}"/>
              </a:ext>
            </a:extLst>
          </p:cNvPr>
          <p:cNvSpPr>
            <a:spLocks noGrp="1"/>
          </p:cNvSpPr>
          <p:nvPr>
            <p:ph type="body" sz="quarter" idx="10"/>
          </p:nvPr>
        </p:nvSpPr>
        <p:spPr/>
        <p:txBody>
          <a:bodyPr/>
          <a:lstStyle/>
          <a:p>
            <a:r>
              <a:rPr lang="nl-NL" dirty="0"/>
              <a:t>“mijn team”</a:t>
            </a:r>
            <a:endParaRPr lang="nl-BE" dirty="0"/>
          </a:p>
        </p:txBody>
      </p:sp>
      <p:pic>
        <p:nvPicPr>
          <p:cNvPr id="5" name="Afbeelding 4">
            <a:extLst>
              <a:ext uri="{FF2B5EF4-FFF2-40B4-BE49-F238E27FC236}">
                <a16:creationId xmlns:a16="http://schemas.microsoft.com/office/drawing/2014/main" id="{FB1379A2-D99C-5F02-84FF-96F5D8833AEA}"/>
              </a:ext>
            </a:extLst>
          </p:cNvPr>
          <p:cNvPicPr>
            <a:picLocks noChangeAspect="1"/>
          </p:cNvPicPr>
          <p:nvPr/>
        </p:nvPicPr>
        <p:blipFill>
          <a:blip r:embed="rId3"/>
          <a:stretch>
            <a:fillRect/>
          </a:stretch>
        </p:blipFill>
        <p:spPr>
          <a:xfrm>
            <a:off x="8165405" y="2657497"/>
            <a:ext cx="3067208" cy="2825895"/>
          </a:xfrm>
          <a:prstGeom prst="rect">
            <a:avLst/>
          </a:prstGeom>
        </p:spPr>
      </p:pic>
      <p:sp>
        <p:nvSpPr>
          <p:cNvPr id="3" name="Tijdelijke aanduiding voor tekst 2">
            <a:extLst>
              <a:ext uri="{FF2B5EF4-FFF2-40B4-BE49-F238E27FC236}">
                <a16:creationId xmlns:a16="http://schemas.microsoft.com/office/drawing/2014/main" id="{8FF4E9BD-DA9E-EFD5-87F2-6857D7CE0983}"/>
              </a:ext>
            </a:extLst>
          </p:cNvPr>
          <p:cNvSpPr>
            <a:spLocks noGrp="1"/>
          </p:cNvSpPr>
          <p:nvPr>
            <p:ph type="body" sz="quarter" idx="12"/>
          </p:nvPr>
        </p:nvSpPr>
        <p:spPr>
          <a:xfrm>
            <a:off x="412445" y="1848820"/>
            <a:ext cx="11194017" cy="4783991"/>
          </a:xfrm>
        </p:spPr>
        <p:txBody>
          <a:bodyPr>
            <a:normAutofit/>
          </a:bodyPr>
          <a:lstStyle/>
          <a:p>
            <a:pPr>
              <a:lnSpc>
                <a:spcPct val="107000"/>
              </a:lnSpc>
              <a:spcAft>
                <a:spcPts val="800"/>
              </a:spcAft>
            </a:pPr>
            <a:r>
              <a:rPr lang="nl-BE" sz="2800" dirty="0">
                <a:solidFill>
                  <a:srgbClr val="2F5496"/>
                </a:solidFill>
                <a:effectLst/>
                <a:ea typeface="MS Gothic" panose="020B0609070205080204" pitchFamily="49" charset="-128"/>
                <a:cs typeface="Times New Roman" panose="02020603050405020304" pitchFamily="18" charset="0"/>
              </a:rPr>
              <a:t>Stel je eens voor …</a:t>
            </a:r>
            <a:r>
              <a:rPr lang="nl-NL" sz="2800" dirty="0">
                <a:effectLst/>
                <a:ea typeface="Calibri" panose="020F0502020204030204" pitchFamily="34" charset="0"/>
                <a:cs typeface="Arial" panose="020B0604020202020204" pitchFamily="34" charset="0"/>
              </a:rPr>
              <a:t> de diensten die je aan cliënten of klanten wil leveren, die wil je graag:</a:t>
            </a:r>
            <a:endParaRPr lang="nl-BE" sz="2800" dirty="0">
              <a:effectLst/>
              <a:ea typeface="Calibri" panose="020F0502020204030204" pitchFamily="34" charset="0"/>
              <a:cs typeface="Arial" panose="020B0604020202020204" pitchFamily="34" charset="0"/>
            </a:endParaRPr>
          </a:p>
          <a:p>
            <a:pPr marL="1028700" lvl="1" indent="-342900">
              <a:lnSpc>
                <a:spcPct val="107000"/>
              </a:lnSpc>
              <a:buFont typeface="Calibri" panose="020F0502020204030204" pitchFamily="34" charset="0"/>
              <a:buChar char="-"/>
            </a:pPr>
            <a:r>
              <a:rPr lang="nl-NL" sz="2800" kern="100" dirty="0">
                <a:effectLst/>
                <a:ea typeface="Calibri" panose="020F0502020204030204" pitchFamily="34" charset="0"/>
                <a:cs typeface="Arial" panose="020B0604020202020204" pitchFamily="34" charset="0"/>
              </a:rPr>
              <a:t>zo klantgericht als mogelijk;</a:t>
            </a:r>
            <a:endParaRPr lang="nl-BE" sz="2800" kern="100" dirty="0">
              <a:effectLst/>
              <a:ea typeface="Calibri" panose="020F0502020204030204" pitchFamily="34" charset="0"/>
              <a:cs typeface="Arial" panose="020B0604020202020204" pitchFamily="34" charset="0"/>
            </a:endParaRPr>
          </a:p>
          <a:p>
            <a:pPr marL="1028700" lvl="1" indent="-342900">
              <a:lnSpc>
                <a:spcPct val="107000"/>
              </a:lnSpc>
              <a:buFont typeface="Calibri" panose="020F0502020204030204" pitchFamily="34" charset="0"/>
              <a:buChar char="-"/>
            </a:pPr>
            <a:r>
              <a:rPr lang="nl-NL" sz="2800" kern="100" dirty="0">
                <a:effectLst/>
                <a:ea typeface="Calibri" panose="020F0502020204030204" pitchFamily="34" charset="0"/>
                <a:cs typeface="Arial" panose="020B0604020202020204" pitchFamily="34" charset="0"/>
              </a:rPr>
              <a:t>met een rijk palet aan mogelijkheden;</a:t>
            </a:r>
            <a:endParaRPr lang="nl-BE" sz="2800" kern="100" dirty="0">
              <a:effectLst/>
              <a:ea typeface="Calibri" panose="020F0502020204030204" pitchFamily="34" charset="0"/>
              <a:cs typeface="Arial" panose="020B0604020202020204" pitchFamily="34" charset="0"/>
            </a:endParaRPr>
          </a:p>
          <a:p>
            <a:pPr marL="1028700" lvl="1" indent="-342900">
              <a:lnSpc>
                <a:spcPct val="107000"/>
              </a:lnSpc>
              <a:buFont typeface="Calibri" panose="020F0502020204030204" pitchFamily="34" charset="0"/>
              <a:buChar char="-"/>
            </a:pPr>
            <a:r>
              <a:rPr lang="nl-NL" sz="2800" kern="100" dirty="0">
                <a:effectLst/>
                <a:ea typeface="Calibri" panose="020F0502020204030204" pitchFamily="34" charset="0"/>
                <a:cs typeface="Arial" panose="020B0604020202020204" pitchFamily="34" charset="0"/>
              </a:rPr>
              <a:t>op een creatieve wijze;</a:t>
            </a:r>
            <a:endParaRPr lang="nl-BE" sz="2800" kern="100" dirty="0">
              <a:effectLst/>
              <a:ea typeface="Calibri" panose="020F0502020204030204" pitchFamily="34" charset="0"/>
              <a:cs typeface="Arial" panose="020B0604020202020204" pitchFamily="34" charset="0"/>
            </a:endParaRPr>
          </a:p>
          <a:p>
            <a:pPr marL="1028700" lvl="1" indent="-342900">
              <a:lnSpc>
                <a:spcPct val="107000"/>
              </a:lnSpc>
              <a:buFont typeface="Calibri" panose="020F0502020204030204" pitchFamily="34" charset="0"/>
              <a:buChar char="-"/>
            </a:pPr>
            <a:r>
              <a:rPr lang="nl-NL" sz="2800" kern="100" dirty="0">
                <a:effectLst/>
                <a:ea typeface="Calibri" panose="020F0502020204030204" pitchFamily="34" charset="0"/>
                <a:cs typeface="Arial" panose="020B0604020202020204" pitchFamily="34" charset="0"/>
              </a:rPr>
              <a:t>die bovendien flexibel inzetbaar is;</a:t>
            </a:r>
            <a:endParaRPr lang="nl-BE" sz="2800" kern="100" dirty="0">
              <a:effectLst/>
              <a:ea typeface="Calibri" panose="020F0502020204030204" pitchFamily="34" charset="0"/>
              <a:cs typeface="Arial" panose="020B0604020202020204" pitchFamily="34" charset="0"/>
            </a:endParaRPr>
          </a:p>
          <a:p>
            <a:pPr marL="1028700" lvl="1" indent="-342900">
              <a:lnSpc>
                <a:spcPct val="107000"/>
              </a:lnSpc>
              <a:spcAft>
                <a:spcPts val="800"/>
              </a:spcAft>
              <a:buFont typeface="Calibri" panose="020F0502020204030204" pitchFamily="34" charset="0"/>
              <a:buChar char="-"/>
            </a:pPr>
            <a:r>
              <a:rPr lang="nl-NL" sz="2800" kern="100" dirty="0">
                <a:effectLst/>
                <a:ea typeface="Calibri" panose="020F0502020204030204" pitchFamily="34" charset="0"/>
                <a:cs typeface="Arial" panose="020B0604020202020204" pitchFamily="34" charset="0"/>
              </a:rPr>
              <a:t>en dus zoveel als mogelijk werk-op-maat garandeert;</a:t>
            </a:r>
            <a:endParaRPr lang="nl-BE" sz="2800" kern="100" dirty="0">
              <a:effectLst/>
              <a:ea typeface="Calibri" panose="020F0502020204030204" pitchFamily="34" charset="0"/>
              <a:cs typeface="Arial" panose="020B0604020202020204" pitchFamily="34" charset="0"/>
            </a:endParaRPr>
          </a:p>
          <a:p>
            <a:r>
              <a:rPr lang="nl-NL" sz="2800" dirty="0">
                <a:effectLst/>
                <a:ea typeface="Calibri" panose="020F0502020204030204" pitchFamily="34" charset="0"/>
                <a:cs typeface="Arial" panose="020B0604020202020204" pitchFamily="34" charset="0"/>
              </a:rPr>
              <a:t>… denk je dan ook na over de </a:t>
            </a:r>
            <a:r>
              <a:rPr lang="nl-NL" sz="2800" i="1" dirty="0">
                <a:effectLst/>
                <a:ea typeface="Calibri" panose="020F0502020204030204" pitchFamily="34" charset="0"/>
                <a:cs typeface="Arial" panose="020B0604020202020204" pitchFamily="34" charset="0"/>
              </a:rPr>
              <a:t>samenwerking</a:t>
            </a:r>
            <a:r>
              <a:rPr lang="nl-NL" sz="2800" dirty="0">
                <a:effectLst/>
                <a:ea typeface="Calibri" panose="020F0502020204030204" pitchFamily="34" charset="0"/>
                <a:cs typeface="Arial" panose="020B0604020202020204" pitchFamily="34" charset="0"/>
              </a:rPr>
              <a:t> die voor bovenstaande kenmerken moet zorgen? </a:t>
            </a:r>
            <a:endParaRPr lang="nl-BE" sz="2800" dirty="0"/>
          </a:p>
        </p:txBody>
      </p:sp>
    </p:spTree>
    <p:extLst>
      <p:ext uri="{BB962C8B-B14F-4D97-AF65-F5344CB8AC3E}">
        <p14:creationId xmlns:p14="http://schemas.microsoft.com/office/powerpoint/2010/main" val="421843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490ABCF-2FDF-F4D8-02E4-8D0AF82EA7B8}"/>
              </a:ext>
            </a:extLst>
          </p:cNvPr>
          <p:cNvSpPr>
            <a:spLocks noGrp="1"/>
          </p:cNvSpPr>
          <p:nvPr>
            <p:ph type="body" sz="quarter" idx="10"/>
          </p:nvPr>
        </p:nvSpPr>
        <p:spPr/>
        <p:txBody>
          <a:bodyPr/>
          <a:lstStyle/>
          <a:p>
            <a:r>
              <a:rPr lang="nl-NL" sz="5400" b="1" dirty="0"/>
              <a:t>Wat zie jij als voornaamste doel(en)?</a:t>
            </a:r>
            <a:endParaRPr lang="nl-BE" sz="5400" b="1" dirty="0"/>
          </a:p>
        </p:txBody>
      </p:sp>
      <p:pic>
        <p:nvPicPr>
          <p:cNvPr id="3" name="Graphic 2" descr="Doel met effen opvulling">
            <a:extLst>
              <a:ext uri="{FF2B5EF4-FFF2-40B4-BE49-F238E27FC236}">
                <a16:creationId xmlns:a16="http://schemas.microsoft.com/office/drawing/2014/main" id="{4E8F0447-CCBE-C1F7-D951-C430E58AA4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9001" y="3720329"/>
            <a:ext cx="1848557" cy="1848557"/>
          </a:xfrm>
          <a:prstGeom prst="rect">
            <a:avLst/>
          </a:prstGeom>
        </p:spPr>
      </p:pic>
      <p:pic>
        <p:nvPicPr>
          <p:cNvPr id="4" name="Graphic 3" descr="Doel met effen opvulling">
            <a:extLst>
              <a:ext uri="{FF2B5EF4-FFF2-40B4-BE49-F238E27FC236}">
                <a16:creationId xmlns:a16="http://schemas.microsoft.com/office/drawing/2014/main" id="{38852EB2-E133-6824-4218-27204F83C4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7535" y="3720328"/>
            <a:ext cx="1848557" cy="1848557"/>
          </a:xfrm>
          <a:prstGeom prst="rect">
            <a:avLst/>
          </a:prstGeom>
        </p:spPr>
      </p:pic>
      <p:pic>
        <p:nvPicPr>
          <p:cNvPr id="5" name="Graphic 4" descr="Doel met effen opvulling">
            <a:extLst>
              <a:ext uri="{FF2B5EF4-FFF2-40B4-BE49-F238E27FC236}">
                <a16:creationId xmlns:a16="http://schemas.microsoft.com/office/drawing/2014/main" id="{01D5FBC6-4C75-9912-9E76-78BB5279F4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74442" y="3720328"/>
            <a:ext cx="1848557" cy="1848557"/>
          </a:xfrm>
          <a:prstGeom prst="rect">
            <a:avLst/>
          </a:prstGeom>
        </p:spPr>
      </p:pic>
    </p:spTree>
    <p:extLst>
      <p:ext uri="{BB962C8B-B14F-4D97-AF65-F5344CB8AC3E}">
        <p14:creationId xmlns:p14="http://schemas.microsoft.com/office/powerpoint/2010/main" val="3774921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BC4718F-6D1E-39CC-73E0-F29E57731EF4}"/>
              </a:ext>
            </a:extLst>
          </p:cNvPr>
          <p:cNvSpPr>
            <a:spLocks noGrp="1"/>
          </p:cNvSpPr>
          <p:nvPr>
            <p:ph type="body" sz="quarter" idx="10"/>
          </p:nvPr>
        </p:nvSpPr>
        <p:spPr/>
        <p:txBody>
          <a:bodyPr/>
          <a:lstStyle/>
          <a:p>
            <a:r>
              <a:rPr lang="nl-NL" dirty="0"/>
              <a:t>d</a:t>
            </a:r>
            <a:r>
              <a:rPr lang="nl-BE" dirty="0"/>
              <a:t>e inhoud van deze module</a:t>
            </a:r>
          </a:p>
        </p:txBody>
      </p:sp>
      <p:grpSp>
        <p:nvGrpSpPr>
          <p:cNvPr id="10" name="Group 15">
            <a:extLst>
              <a:ext uri="{FF2B5EF4-FFF2-40B4-BE49-F238E27FC236}">
                <a16:creationId xmlns:a16="http://schemas.microsoft.com/office/drawing/2014/main" id="{166ED980-0452-C254-B1B8-082D410F405C}"/>
              </a:ext>
            </a:extLst>
          </p:cNvPr>
          <p:cNvGrpSpPr/>
          <p:nvPr/>
        </p:nvGrpSpPr>
        <p:grpSpPr>
          <a:xfrm rot="10800000">
            <a:off x="10464863" y="4072762"/>
            <a:ext cx="629896" cy="545643"/>
            <a:chOff x="4962048" y="5498057"/>
            <a:chExt cx="1304129" cy="1129692"/>
          </a:xfrm>
          <a:solidFill>
            <a:schemeClr val="bg1">
              <a:alpha val="50000"/>
            </a:schemeClr>
          </a:solidFill>
        </p:grpSpPr>
        <p:sp>
          <p:nvSpPr>
            <p:cNvPr id="11" name="Freeform: Shape 13">
              <a:extLst>
                <a:ext uri="{FF2B5EF4-FFF2-40B4-BE49-F238E27FC236}">
                  <a16:creationId xmlns:a16="http://schemas.microsoft.com/office/drawing/2014/main" id="{25EC309A-FDDC-264A-A367-83BF23DDFE08}"/>
                </a:ext>
              </a:extLst>
            </p:cNvPr>
            <p:cNvSpPr/>
            <p:nvPr/>
          </p:nvSpPr>
          <p:spPr>
            <a:xfrm>
              <a:off x="4962048" y="5498057"/>
              <a:ext cx="602225" cy="1129692"/>
            </a:xfrm>
            <a:custGeom>
              <a:avLst/>
              <a:gdLst/>
              <a:ahLst/>
              <a:cxnLst/>
              <a:rect l="l" t="t" r="r" b="b"/>
              <a:pathLst>
                <a:path w="540177" h="1013297">
                  <a:moveTo>
                    <a:pt x="423449" y="0"/>
                  </a:moveTo>
                  <a:lnTo>
                    <a:pt x="540177" y="221038"/>
                  </a:lnTo>
                  <a:cubicBezTo>
                    <a:pt x="444973" y="265742"/>
                    <a:pt x="379159" y="310239"/>
                    <a:pt x="342733" y="354530"/>
                  </a:cubicBezTo>
                  <a:cubicBezTo>
                    <a:pt x="306307" y="398820"/>
                    <a:pt x="286025" y="451182"/>
                    <a:pt x="281886"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Shape 14">
              <a:extLst>
                <a:ext uri="{FF2B5EF4-FFF2-40B4-BE49-F238E27FC236}">
                  <a16:creationId xmlns:a16="http://schemas.microsoft.com/office/drawing/2014/main" id="{F1BAF2F3-D43E-DBFC-804A-2360847C4596}"/>
                </a:ext>
              </a:extLst>
            </p:cNvPr>
            <p:cNvSpPr/>
            <p:nvPr/>
          </p:nvSpPr>
          <p:spPr>
            <a:xfrm>
              <a:off x="5663952" y="5498057"/>
              <a:ext cx="602225" cy="1129692"/>
            </a:xfrm>
            <a:custGeom>
              <a:avLst/>
              <a:gdLst/>
              <a:ahLst/>
              <a:cxnLst/>
              <a:rect l="l" t="t" r="r" b="b"/>
              <a:pathLst>
                <a:path w="540177" h="1013297">
                  <a:moveTo>
                    <a:pt x="423449" y="0"/>
                  </a:moveTo>
                  <a:lnTo>
                    <a:pt x="540177" y="221038"/>
                  </a:lnTo>
                  <a:cubicBezTo>
                    <a:pt x="444973" y="265742"/>
                    <a:pt x="379158" y="310239"/>
                    <a:pt x="342733" y="354530"/>
                  </a:cubicBezTo>
                  <a:cubicBezTo>
                    <a:pt x="306307" y="398820"/>
                    <a:pt x="286025" y="451182"/>
                    <a:pt x="281885"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3" name="Tijdelijke aanduiding voor inhoud 3" descr="Afbeelding met tekst, schermopname, cirkel, Lettertype&#10;&#10;Automatisch gegenereerde beschrijving">
            <a:extLst>
              <a:ext uri="{FF2B5EF4-FFF2-40B4-BE49-F238E27FC236}">
                <a16:creationId xmlns:a16="http://schemas.microsoft.com/office/drawing/2014/main" id="{DC6C0C03-2926-A444-B41A-AE19AD01878A}"/>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2556680" y="1691094"/>
            <a:ext cx="7078639" cy="5308979"/>
          </a:xfrm>
          <a:prstGeom prst="rect">
            <a:avLst/>
          </a:prstGeom>
          <a:noFill/>
        </p:spPr>
      </p:pic>
    </p:spTree>
    <p:extLst>
      <p:ext uri="{BB962C8B-B14F-4D97-AF65-F5344CB8AC3E}">
        <p14:creationId xmlns:p14="http://schemas.microsoft.com/office/powerpoint/2010/main" val="3538573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diagram, tekst, lijn, Parallel&#10;&#10;Automatisch gegenereerde beschrijving">
            <a:extLst>
              <a:ext uri="{FF2B5EF4-FFF2-40B4-BE49-F238E27FC236}">
                <a16:creationId xmlns:a16="http://schemas.microsoft.com/office/drawing/2014/main" id="{FE8BC2EF-7D66-9A60-8616-A7E9A331A333}"/>
              </a:ext>
            </a:extLst>
          </p:cNvPr>
          <p:cNvPicPr>
            <a:picLocks noChangeAspect="1"/>
          </p:cNvPicPr>
          <p:nvPr/>
        </p:nvPicPr>
        <p:blipFill rotWithShape="1">
          <a:blip r:embed="rId3">
            <a:extLst>
              <a:ext uri="{28A0092B-C50C-407E-A947-70E740481C1C}">
                <a14:useLocalDpi xmlns:a14="http://schemas.microsoft.com/office/drawing/2010/main" val="0"/>
              </a:ext>
            </a:extLst>
          </a:blip>
          <a:srcRect t="21053"/>
          <a:stretch/>
        </p:blipFill>
        <p:spPr>
          <a:xfrm>
            <a:off x="20" y="10"/>
            <a:ext cx="12191980" cy="6857990"/>
          </a:xfrm>
          <a:prstGeom prst="rect">
            <a:avLst/>
          </a:prstGeom>
          <a:noFill/>
        </p:spPr>
      </p:pic>
      <p:sp>
        <p:nvSpPr>
          <p:cNvPr id="2" name="Explosie: 8 punten 1">
            <a:extLst>
              <a:ext uri="{FF2B5EF4-FFF2-40B4-BE49-F238E27FC236}">
                <a16:creationId xmlns:a16="http://schemas.microsoft.com/office/drawing/2014/main" id="{51B8D96B-DF3F-0FAA-0BE1-A30AAE2A0A01}"/>
              </a:ext>
            </a:extLst>
          </p:cNvPr>
          <p:cNvSpPr/>
          <p:nvPr/>
        </p:nvSpPr>
        <p:spPr>
          <a:xfrm rot="20281122">
            <a:off x="2761487" y="461771"/>
            <a:ext cx="2450592" cy="1700784"/>
          </a:xfrm>
          <a:prstGeom prst="irregularSeal1">
            <a:avLst/>
          </a:prstGeom>
          <a:solidFill>
            <a:srgbClr val="FCBF16"/>
          </a:solidFill>
          <a:ln>
            <a:solidFill>
              <a:srgbClr val="1330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solidFill>
                  <a:srgbClr val="002060"/>
                </a:solidFill>
              </a:rPr>
              <a:t>mijn team?!</a:t>
            </a:r>
            <a:endParaRPr lang="nl-BE" b="1" dirty="0">
              <a:solidFill>
                <a:srgbClr val="002060"/>
              </a:solidFill>
            </a:endParaRPr>
          </a:p>
        </p:txBody>
      </p:sp>
      <p:cxnSp>
        <p:nvCxnSpPr>
          <p:cNvPr id="5" name="Rechte verbindingslijn met pijl 4">
            <a:extLst>
              <a:ext uri="{FF2B5EF4-FFF2-40B4-BE49-F238E27FC236}">
                <a16:creationId xmlns:a16="http://schemas.microsoft.com/office/drawing/2014/main" id="{A5F0226F-590E-D3C4-4800-65B6936038E8}"/>
              </a:ext>
            </a:extLst>
          </p:cNvPr>
          <p:cNvCxnSpPr>
            <a:cxnSpLocks/>
          </p:cNvCxnSpPr>
          <p:nvPr/>
        </p:nvCxnSpPr>
        <p:spPr>
          <a:xfrm flipV="1">
            <a:off x="1591055" y="210312"/>
            <a:ext cx="6016753" cy="2496312"/>
          </a:xfrm>
          <a:prstGeom prst="straightConnector1">
            <a:avLst/>
          </a:prstGeom>
          <a:ln w="571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545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BC4718F-6D1E-39CC-73E0-F29E57731EF4}"/>
              </a:ext>
            </a:extLst>
          </p:cNvPr>
          <p:cNvSpPr>
            <a:spLocks noGrp="1"/>
          </p:cNvSpPr>
          <p:nvPr>
            <p:ph type="body" sz="quarter" idx="10"/>
          </p:nvPr>
        </p:nvSpPr>
        <p:spPr/>
        <p:txBody>
          <a:bodyPr/>
          <a:lstStyle/>
          <a:p>
            <a:r>
              <a:rPr lang="nl-NL" dirty="0"/>
              <a:t>Leiderschap delen? Kwestie van identiteit …</a:t>
            </a:r>
            <a:endParaRPr lang="nl-BE" dirty="0"/>
          </a:p>
        </p:txBody>
      </p:sp>
      <p:grpSp>
        <p:nvGrpSpPr>
          <p:cNvPr id="10" name="Group 15">
            <a:extLst>
              <a:ext uri="{FF2B5EF4-FFF2-40B4-BE49-F238E27FC236}">
                <a16:creationId xmlns:a16="http://schemas.microsoft.com/office/drawing/2014/main" id="{166ED980-0452-C254-B1B8-082D410F405C}"/>
              </a:ext>
            </a:extLst>
          </p:cNvPr>
          <p:cNvGrpSpPr/>
          <p:nvPr/>
        </p:nvGrpSpPr>
        <p:grpSpPr>
          <a:xfrm rot="10800000">
            <a:off x="10464863" y="4072762"/>
            <a:ext cx="629896" cy="545643"/>
            <a:chOff x="4962048" y="5498057"/>
            <a:chExt cx="1304129" cy="1129692"/>
          </a:xfrm>
          <a:solidFill>
            <a:schemeClr val="bg1">
              <a:alpha val="50000"/>
            </a:schemeClr>
          </a:solidFill>
        </p:grpSpPr>
        <p:sp>
          <p:nvSpPr>
            <p:cNvPr id="11" name="Freeform: Shape 13">
              <a:extLst>
                <a:ext uri="{FF2B5EF4-FFF2-40B4-BE49-F238E27FC236}">
                  <a16:creationId xmlns:a16="http://schemas.microsoft.com/office/drawing/2014/main" id="{25EC309A-FDDC-264A-A367-83BF23DDFE08}"/>
                </a:ext>
              </a:extLst>
            </p:cNvPr>
            <p:cNvSpPr/>
            <p:nvPr/>
          </p:nvSpPr>
          <p:spPr>
            <a:xfrm>
              <a:off x="4962048" y="5498057"/>
              <a:ext cx="602225" cy="1129692"/>
            </a:xfrm>
            <a:custGeom>
              <a:avLst/>
              <a:gdLst/>
              <a:ahLst/>
              <a:cxnLst/>
              <a:rect l="l" t="t" r="r" b="b"/>
              <a:pathLst>
                <a:path w="540177" h="1013297">
                  <a:moveTo>
                    <a:pt x="423449" y="0"/>
                  </a:moveTo>
                  <a:lnTo>
                    <a:pt x="540177" y="221038"/>
                  </a:lnTo>
                  <a:cubicBezTo>
                    <a:pt x="444973" y="265742"/>
                    <a:pt x="379159" y="310239"/>
                    <a:pt x="342733" y="354530"/>
                  </a:cubicBezTo>
                  <a:cubicBezTo>
                    <a:pt x="306307" y="398820"/>
                    <a:pt x="286025" y="451182"/>
                    <a:pt x="281886"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Shape 14">
              <a:extLst>
                <a:ext uri="{FF2B5EF4-FFF2-40B4-BE49-F238E27FC236}">
                  <a16:creationId xmlns:a16="http://schemas.microsoft.com/office/drawing/2014/main" id="{F1BAF2F3-D43E-DBFC-804A-2360847C4596}"/>
                </a:ext>
              </a:extLst>
            </p:cNvPr>
            <p:cNvSpPr/>
            <p:nvPr/>
          </p:nvSpPr>
          <p:spPr>
            <a:xfrm>
              <a:off x="5663952" y="5498057"/>
              <a:ext cx="602225" cy="1129692"/>
            </a:xfrm>
            <a:custGeom>
              <a:avLst/>
              <a:gdLst/>
              <a:ahLst/>
              <a:cxnLst/>
              <a:rect l="l" t="t" r="r" b="b"/>
              <a:pathLst>
                <a:path w="540177" h="1013297">
                  <a:moveTo>
                    <a:pt x="423449" y="0"/>
                  </a:moveTo>
                  <a:lnTo>
                    <a:pt x="540177" y="221038"/>
                  </a:lnTo>
                  <a:cubicBezTo>
                    <a:pt x="444973" y="265742"/>
                    <a:pt x="379158" y="310239"/>
                    <a:pt x="342733" y="354530"/>
                  </a:cubicBezTo>
                  <a:cubicBezTo>
                    <a:pt x="306307" y="398820"/>
                    <a:pt x="286025" y="451182"/>
                    <a:pt x="281885"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5" name="Afbeelding 4" descr="Afbeelding met tekst, schermopname, Lettertype, ontwerp&#10;&#10;Automatisch gegenereerde beschrijving">
            <a:extLst>
              <a:ext uri="{FF2B5EF4-FFF2-40B4-BE49-F238E27FC236}">
                <a16:creationId xmlns:a16="http://schemas.microsoft.com/office/drawing/2014/main" id="{D525F10E-8D53-B5B8-A69B-51CDAE978372}"/>
              </a:ext>
            </a:extLst>
          </p:cNvPr>
          <p:cNvPicPr>
            <a:picLocks noChangeAspect="1"/>
          </p:cNvPicPr>
          <p:nvPr/>
        </p:nvPicPr>
        <p:blipFill rotWithShape="1">
          <a:blip r:embed="rId3">
            <a:extLst>
              <a:ext uri="{28A0092B-C50C-407E-A947-70E740481C1C}">
                <a14:useLocalDpi xmlns:a14="http://schemas.microsoft.com/office/drawing/2010/main" val="0"/>
              </a:ext>
            </a:extLst>
          </a:blip>
          <a:srcRect t="17712"/>
          <a:stretch/>
        </p:blipFill>
        <p:spPr>
          <a:xfrm>
            <a:off x="1436260" y="1709915"/>
            <a:ext cx="9127105" cy="5271337"/>
          </a:xfrm>
          <a:prstGeom prst="rect">
            <a:avLst/>
          </a:prstGeom>
        </p:spPr>
      </p:pic>
      <p:sp>
        <p:nvSpPr>
          <p:cNvPr id="3" name="Ovaal 2">
            <a:extLst>
              <a:ext uri="{FF2B5EF4-FFF2-40B4-BE49-F238E27FC236}">
                <a16:creationId xmlns:a16="http://schemas.microsoft.com/office/drawing/2014/main" id="{C868107A-D758-526B-F83C-BADB675B6429}"/>
              </a:ext>
            </a:extLst>
          </p:cNvPr>
          <p:cNvSpPr/>
          <p:nvPr/>
        </p:nvSpPr>
        <p:spPr>
          <a:xfrm rot="21082290">
            <a:off x="1524981" y="2459737"/>
            <a:ext cx="2140044" cy="1344168"/>
          </a:xfrm>
          <a:prstGeom prst="ellipse">
            <a:avLst/>
          </a:prstGeom>
          <a:noFill/>
          <a:ln w="28575"/>
          <a:effectLst>
            <a:glow rad="101600">
              <a:srgbClr val="FCBF16">
                <a:alpha val="6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5221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84276-1A23-1163-16A3-BA5B40ED27DD}"/>
              </a:ext>
            </a:extLst>
          </p:cNvPr>
          <p:cNvSpPr>
            <a:spLocks noGrp="1"/>
          </p:cNvSpPr>
          <p:nvPr>
            <p:ph type="ctrTitle"/>
          </p:nvPr>
        </p:nvSpPr>
        <p:spPr/>
        <p:txBody>
          <a:bodyPr>
            <a:noAutofit/>
          </a:bodyPr>
          <a:lstStyle/>
          <a:p>
            <a:r>
              <a:rPr lang="nl-BE" sz="3400" dirty="0"/>
              <a:t>MAAK JE TEAM WENDBAAR DOOR HET DELEN VAN LEIDERSCHAP</a:t>
            </a:r>
          </a:p>
        </p:txBody>
      </p:sp>
      <p:sp>
        <p:nvSpPr>
          <p:cNvPr id="3" name="Ondertitel 2">
            <a:extLst>
              <a:ext uri="{FF2B5EF4-FFF2-40B4-BE49-F238E27FC236}">
                <a16:creationId xmlns:a16="http://schemas.microsoft.com/office/drawing/2014/main" id="{1FB80636-EECE-4025-E411-6B0B85347AA9}"/>
              </a:ext>
            </a:extLst>
          </p:cNvPr>
          <p:cNvSpPr>
            <a:spLocks noGrp="1"/>
          </p:cNvSpPr>
          <p:nvPr>
            <p:ph type="subTitle" idx="1"/>
          </p:nvPr>
        </p:nvSpPr>
        <p:spPr/>
        <p:txBody>
          <a:bodyPr>
            <a:normAutofit/>
          </a:bodyPr>
          <a:lstStyle/>
          <a:p>
            <a:r>
              <a:rPr lang="nl-BE" dirty="0">
                <a:solidFill>
                  <a:srgbClr val="D2A500"/>
                </a:solidFill>
              </a:rPr>
              <a:t>Leidinggeven met impact</a:t>
            </a:r>
          </a:p>
        </p:txBody>
      </p:sp>
    </p:spTree>
    <p:extLst>
      <p:ext uri="{BB962C8B-B14F-4D97-AF65-F5344CB8AC3E}">
        <p14:creationId xmlns:p14="http://schemas.microsoft.com/office/powerpoint/2010/main" val="1005467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tekst, Lettertype, cirkel, schermopname&#10;&#10;Automatisch gegenereerde beschrijving">
            <a:extLst>
              <a:ext uri="{FF2B5EF4-FFF2-40B4-BE49-F238E27FC236}">
                <a16:creationId xmlns:a16="http://schemas.microsoft.com/office/drawing/2014/main" id="{F76D3CB8-4125-C4C0-D679-EA1D2AAB6BA8}"/>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3709" y="0"/>
            <a:ext cx="12084581" cy="6858000"/>
          </a:xfrm>
          <a:prstGeom prst="rect">
            <a:avLst/>
          </a:prstGeom>
          <a:noFill/>
        </p:spPr>
      </p:pic>
      <p:sp>
        <p:nvSpPr>
          <p:cNvPr id="8" name="Rechthoek 7">
            <a:extLst>
              <a:ext uri="{FF2B5EF4-FFF2-40B4-BE49-F238E27FC236}">
                <a16:creationId xmlns:a16="http://schemas.microsoft.com/office/drawing/2014/main" id="{91A3E482-29F9-049E-F014-7CF180647C07}"/>
              </a:ext>
            </a:extLst>
          </p:cNvPr>
          <p:cNvSpPr/>
          <p:nvPr/>
        </p:nvSpPr>
        <p:spPr>
          <a:xfrm>
            <a:off x="1325880" y="1617358"/>
            <a:ext cx="9756648" cy="576072"/>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b="1" dirty="0"/>
              <a:t>welke reden ken je welk percentage toe?</a:t>
            </a:r>
            <a:endParaRPr lang="nl-BE" sz="2800" b="1" dirty="0"/>
          </a:p>
        </p:txBody>
      </p:sp>
      <p:sp>
        <p:nvSpPr>
          <p:cNvPr id="9" name="Tekstvak 8">
            <a:extLst>
              <a:ext uri="{FF2B5EF4-FFF2-40B4-BE49-F238E27FC236}">
                <a16:creationId xmlns:a16="http://schemas.microsoft.com/office/drawing/2014/main" id="{C5788790-4F5E-304F-3488-63C60D2AC1B3}"/>
              </a:ext>
            </a:extLst>
          </p:cNvPr>
          <p:cNvSpPr txBox="1"/>
          <p:nvPr/>
        </p:nvSpPr>
        <p:spPr>
          <a:xfrm>
            <a:off x="10850327" y="2158819"/>
            <a:ext cx="932688" cy="461665"/>
          </a:xfrm>
          <a:prstGeom prst="rect">
            <a:avLst/>
          </a:prstGeom>
          <a:noFill/>
        </p:spPr>
        <p:txBody>
          <a:bodyPr wrap="square" rtlCol="0">
            <a:spAutoFit/>
          </a:bodyPr>
          <a:lstStyle/>
          <a:p>
            <a:r>
              <a:rPr lang="nl-NL" sz="2400" b="1" dirty="0">
                <a:effectLst>
                  <a:outerShdw blurRad="38100" dist="38100" dir="2700000" algn="tl">
                    <a:srgbClr val="000000">
                      <a:alpha val="43137"/>
                    </a:srgbClr>
                  </a:outerShdw>
                </a:effectLst>
              </a:rPr>
              <a:t>100%</a:t>
            </a:r>
            <a:endParaRPr lang="nl-BE" sz="2400" b="1" dirty="0">
              <a:effectLst>
                <a:outerShdw blurRad="38100" dist="38100" dir="2700000" algn="tl">
                  <a:srgbClr val="000000">
                    <a:alpha val="43137"/>
                  </a:srgbClr>
                </a:outerShdw>
              </a:effectLst>
            </a:endParaRPr>
          </a:p>
        </p:txBody>
      </p:sp>
      <p:sp>
        <p:nvSpPr>
          <p:cNvPr id="12" name="Tekstvak 11">
            <a:extLst>
              <a:ext uri="{FF2B5EF4-FFF2-40B4-BE49-F238E27FC236}">
                <a16:creationId xmlns:a16="http://schemas.microsoft.com/office/drawing/2014/main" id="{629DB1E9-B7E0-DE3A-1076-5F8944AF1F6F}"/>
              </a:ext>
            </a:extLst>
          </p:cNvPr>
          <p:cNvSpPr txBox="1"/>
          <p:nvPr/>
        </p:nvSpPr>
        <p:spPr>
          <a:xfrm>
            <a:off x="1227540" y="2158818"/>
            <a:ext cx="932688" cy="461665"/>
          </a:xfrm>
          <a:prstGeom prst="rect">
            <a:avLst/>
          </a:prstGeom>
          <a:noFill/>
        </p:spPr>
        <p:txBody>
          <a:bodyPr wrap="square" rtlCol="0">
            <a:spAutoFit/>
          </a:bodyPr>
          <a:lstStyle/>
          <a:p>
            <a:r>
              <a:rPr lang="nl-NL" sz="2400" b="1" dirty="0">
                <a:effectLst>
                  <a:outerShdw blurRad="38100" dist="38100" dir="2700000" algn="tl">
                    <a:srgbClr val="000000">
                      <a:alpha val="43137"/>
                    </a:srgbClr>
                  </a:outerShdw>
                </a:effectLst>
              </a:rPr>
              <a:t>0%</a:t>
            </a:r>
            <a:endParaRPr lang="nl-BE" sz="2400" b="1" dirty="0">
              <a:effectLst>
                <a:outerShdw blurRad="38100" dist="38100" dir="2700000" algn="tl">
                  <a:srgbClr val="000000">
                    <a:alpha val="43137"/>
                  </a:srgbClr>
                </a:outerShdw>
              </a:effectLst>
            </a:endParaRPr>
          </a:p>
        </p:txBody>
      </p:sp>
      <p:sp>
        <p:nvSpPr>
          <p:cNvPr id="13" name="Rechthoek 12">
            <a:extLst>
              <a:ext uri="{FF2B5EF4-FFF2-40B4-BE49-F238E27FC236}">
                <a16:creationId xmlns:a16="http://schemas.microsoft.com/office/drawing/2014/main" id="{38CB7312-896E-6D53-9775-9CED99EA565C}"/>
              </a:ext>
            </a:extLst>
          </p:cNvPr>
          <p:cNvSpPr/>
          <p:nvPr/>
        </p:nvSpPr>
        <p:spPr>
          <a:xfrm>
            <a:off x="3695694" y="2569403"/>
            <a:ext cx="5850637" cy="38954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onzekerheid rond m’n team, daarom weinig vertrouwen in</a:t>
            </a:r>
            <a:endParaRPr lang="nl-BE" dirty="0">
              <a:solidFill>
                <a:srgbClr val="002060"/>
              </a:solidFill>
            </a:endParaRPr>
          </a:p>
        </p:txBody>
      </p:sp>
      <p:sp>
        <p:nvSpPr>
          <p:cNvPr id="14" name="Rechthoek 13">
            <a:extLst>
              <a:ext uri="{FF2B5EF4-FFF2-40B4-BE49-F238E27FC236}">
                <a16:creationId xmlns:a16="http://schemas.microsoft.com/office/drawing/2014/main" id="{630A21B7-83E6-784F-C0F1-D996077978FD}"/>
              </a:ext>
            </a:extLst>
          </p:cNvPr>
          <p:cNvSpPr/>
          <p:nvPr/>
        </p:nvSpPr>
        <p:spPr>
          <a:xfrm>
            <a:off x="3703138" y="3101677"/>
            <a:ext cx="5850637" cy="38954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eerder al negatieve ervaringen als ik dit minder deed</a:t>
            </a:r>
            <a:endParaRPr lang="nl-BE" dirty="0">
              <a:solidFill>
                <a:srgbClr val="002060"/>
              </a:solidFill>
            </a:endParaRPr>
          </a:p>
        </p:txBody>
      </p:sp>
      <p:sp>
        <p:nvSpPr>
          <p:cNvPr id="15" name="Rechthoek 14">
            <a:extLst>
              <a:ext uri="{FF2B5EF4-FFF2-40B4-BE49-F238E27FC236}">
                <a16:creationId xmlns:a16="http://schemas.microsoft.com/office/drawing/2014/main" id="{751DBB6A-7192-C15F-BFC9-445460FBE357}"/>
              </a:ext>
            </a:extLst>
          </p:cNvPr>
          <p:cNvSpPr/>
          <p:nvPr/>
        </p:nvSpPr>
        <p:spPr>
          <a:xfrm>
            <a:off x="3703137" y="3648716"/>
            <a:ext cx="5850637" cy="550487"/>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Ik zit gewoon tot over m’n oren betrokken </a:t>
            </a:r>
          </a:p>
          <a:p>
            <a:pPr algn="ctr"/>
            <a:r>
              <a:rPr lang="nl-NL" dirty="0">
                <a:solidFill>
                  <a:srgbClr val="002060"/>
                </a:solidFill>
              </a:rPr>
              <a:t>in dat operationele, dagelijkse werk</a:t>
            </a:r>
            <a:endParaRPr lang="nl-BE" dirty="0">
              <a:solidFill>
                <a:srgbClr val="002060"/>
              </a:solidFill>
            </a:endParaRPr>
          </a:p>
        </p:txBody>
      </p:sp>
      <p:sp>
        <p:nvSpPr>
          <p:cNvPr id="16" name="Rechthoek 15">
            <a:extLst>
              <a:ext uri="{FF2B5EF4-FFF2-40B4-BE49-F238E27FC236}">
                <a16:creationId xmlns:a16="http://schemas.microsoft.com/office/drawing/2014/main" id="{934D089A-DD3F-ECD6-D0F5-4A17FBFDD53E}"/>
              </a:ext>
            </a:extLst>
          </p:cNvPr>
          <p:cNvSpPr/>
          <p:nvPr/>
        </p:nvSpPr>
        <p:spPr>
          <a:xfrm>
            <a:off x="3703136" y="4353386"/>
            <a:ext cx="5850637" cy="38954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dit gedrag leidde al vaker tot succes, tot progressie</a:t>
            </a:r>
            <a:endParaRPr lang="nl-BE" dirty="0">
              <a:solidFill>
                <a:srgbClr val="002060"/>
              </a:solidFill>
            </a:endParaRPr>
          </a:p>
        </p:txBody>
      </p:sp>
      <p:sp>
        <p:nvSpPr>
          <p:cNvPr id="17" name="Rechthoek 16">
            <a:extLst>
              <a:ext uri="{FF2B5EF4-FFF2-40B4-BE49-F238E27FC236}">
                <a16:creationId xmlns:a16="http://schemas.microsoft.com/office/drawing/2014/main" id="{00E9E7F0-FE7C-62D2-5389-461F30D94E09}"/>
              </a:ext>
            </a:extLst>
          </p:cNvPr>
          <p:cNvSpPr/>
          <p:nvPr/>
        </p:nvSpPr>
        <p:spPr>
          <a:xfrm>
            <a:off x="3703135" y="4953320"/>
            <a:ext cx="5850637" cy="51024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dit is het gedrag dat mijn directie/bestuur </a:t>
            </a:r>
          </a:p>
          <a:p>
            <a:pPr algn="ctr"/>
            <a:r>
              <a:rPr lang="nl-NL" dirty="0">
                <a:solidFill>
                  <a:srgbClr val="002060"/>
                </a:solidFill>
              </a:rPr>
              <a:t>van mij verwacht, denk ik</a:t>
            </a:r>
            <a:endParaRPr lang="nl-BE" dirty="0">
              <a:solidFill>
                <a:srgbClr val="002060"/>
              </a:solidFill>
            </a:endParaRPr>
          </a:p>
        </p:txBody>
      </p:sp>
      <p:sp>
        <p:nvSpPr>
          <p:cNvPr id="18" name="Rechthoek 17">
            <a:extLst>
              <a:ext uri="{FF2B5EF4-FFF2-40B4-BE49-F238E27FC236}">
                <a16:creationId xmlns:a16="http://schemas.microsoft.com/office/drawing/2014/main" id="{C249C40D-6C91-8158-DA8C-D28F17F411E8}"/>
              </a:ext>
            </a:extLst>
          </p:cNvPr>
          <p:cNvSpPr/>
          <p:nvPr/>
        </p:nvSpPr>
        <p:spPr>
          <a:xfrm>
            <a:off x="3219440" y="2193430"/>
            <a:ext cx="179071" cy="397052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Pijl: punthaak 18">
            <a:extLst>
              <a:ext uri="{FF2B5EF4-FFF2-40B4-BE49-F238E27FC236}">
                <a16:creationId xmlns:a16="http://schemas.microsoft.com/office/drawing/2014/main" id="{17717D84-FCC8-65BA-E903-21F3F072C529}"/>
              </a:ext>
            </a:extLst>
          </p:cNvPr>
          <p:cNvSpPr/>
          <p:nvPr/>
        </p:nvSpPr>
        <p:spPr>
          <a:xfrm>
            <a:off x="3219440" y="3180273"/>
            <a:ext cx="358137" cy="292607"/>
          </a:xfrm>
          <a:prstGeom prst="chevron">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0" name="Pijl: punthaak 19">
            <a:extLst>
              <a:ext uri="{FF2B5EF4-FFF2-40B4-BE49-F238E27FC236}">
                <a16:creationId xmlns:a16="http://schemas.microsoft.com/office/drawing/2014/main" id="{EECFF410-0831-393A-40AB-ABC3D74F003E}"/>
              </a:ext>
            </a:extLst>
          </p:cNvPr>
          <p:cNvSpPr/>
          <p:nvPr/>
        </p:nvSpPr>
        <p:spPr>
          <a:xfrm>
            <a:off x="3219440" y="3817956"/>
            <a:ext cx="358137" cy="292607"/>
          </a:xfrm>
          <a:prstGeom prst="chevron">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1" name="Pijl: punthaak 20">
            <a:extLst>
              <a:ext uri="{FF2B5EF4-FFF2-40B4-BE49-F238E27FC236}">
                <a16:creationId xmlns:a16="http://schemas.microsoft.com/office/drawing/2014/main" id="{134F9D42-40C2-0021-94BA-0EBBAB8EE011}"/>
              </a:ext>
            </a:extLst>
          </p:cNvPr>
          <p:cNvSpPr/>
          <p:nvPr/>
        </p:nvSpPr>
        <p:spPr>
          <a:xfrm>
            <a:off x="3219442" y="4386707"/>
            <a:ext cx="358137" cy="292607"/>
          </a:xfrm>
          <a:prstGeom prst="chevron">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2" name="Pijl: punthaak 21">
            <a:extLst>
              <a:ext uri="{FF2B5EF4-FFF2-40B4-BE49-F238E27FC236}">
                <a16:creationId xmlns:a16="http://schemas.microsoft.com/office/drawing/2014/main" id="{29EC77E7-11AD-66ED-C2C7-66696FF364EA}"/>
              </a:ext>
            </a:extLst>
          </p:cNvPr>
          <p:cNvSpPr/>
          <p:nvPr/>
        </p:nvSpPr>
        <p:spPr>
          <a:xfrm>
            <a:off x="3239658" y="5054517"/>
            <a:ext cx="358137" cy="292607"/>
          </a:xfrm>
          <a:prstGeom prst="chevron">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3" name="Pijl: punthaak 22">
            <a:extLst>
              <a:ext uri="{FF2B5EF4-FFF2-40B4-BE49-F238E27FC236}">
                <a16:creationId xmlns:a16="http://schemas.microsoft.com/office/drawing/2014/main" id="{90CBFCAA-B211-171C-282F-CD148830D8AD}"/>
              </a:ext>
            </a:extLst>
          </p:cNvPr>
          <p:cNvSpPr/>
          <p:nvPr/>
        </p:nvSpPr>
        <p:spPr>
          <a:xfrm>
            <a:off x="3231234" y="5700687"/>
            <a:ext cx="358137" cy="292607"/>
          </a:xfrm>
          <a:prstGeom prst="chevron">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4" name="Tekstvak 23">
            <a:extLst>
              <a:ext uri="{FF2B5EF4-FFF2-40B4-BE49-F238E27FC236}">
                <a16:creationId xmlns:a16="http://schemas.microsoft.com/office/drawing/2014/main" id="{2C05B038-2AC0-3FA8-74D0-8174D6F1B24C}"/>
              </a:ext>
            </a:extLst>
          </p:cNvPr>
          <p:cNvSpPr txBox="1"/>
          <p:nvPr/>
        </p:nvSpPr>
        <p:spPr>
          <a:xfrm>
            <a:off x="9628632" y="3126035"/>
            <a:ext cx="932688" cy="461665"/>
          </a:xfrm>
          <a:prstGeom prst="rect">
            <a:avLst/>
          </a:prstGeom>
          <a:noFill/>
        </p:spPr>
        <p:txBody>
          <a:bodyPr wrap="square" rtlCol="0">
            <a:spAutoFit/>
          </a:bodyPr>
          <a:lstStyle/>
          <a:p>
            <a:r>
              <a:rPr lang="nl-NL" sz="2400" b="1" dirty="0"/>
              <a:t>……%</a:t>
            </a:r>
            <a:endParaRPr lang="nl-BE" sz="2400" b="1" dirty="0"/>
          </a:p>
        </p:txBody>
      </p:sp>
      <p:sp>
        <p:nvSpPr>
          <p:cNvPr id="25" name="Tekstvak 24">
            <a:extLst>
              <a:ext uri="{FF2B5EF4-FFF2-40B4-BE49-F238E27FC236}">
                <a16:creationId xmlns:a16="http://schemas.microsoft.com/office/drawing/2014/main" id="{037DF6A6-6C3A-36A5-9B7C-04E2BE608741}"/>
              </a:ext>
            </a:extLst>
          </p:cNvPr>
          <p:cNvSpPr txBox="1"/>
          <p:nvPr/>
        </p:nvSpPr>
        <p:spPr>
          <a:xfrm>
            <a:off x="9659112" y="3690046"/>
            <a:ext cx="932688" cy="461665"/>
          </a:xfrm>
          <a:prstGeom prst="rect">
            <a:avLst/>
          </a:prstGeom>
          <a:noFill/>
        </p:spPr>
        <p:txBody>
          <a:bodyPr wrap="square" rtlCol="0">
            <a:spAutoFit/>
          </a:bodyPr>
          <a:lstStyle/>
          <a:p>
            <a:r>
              <a:rPr lang="nl-NL" sz="2400" b="1" dirty="0"/>
              <a:t>……%</a:t>
            </a:r>
            <a:endParaRPr lang="nl-BE" sz="2400" b="1" dirty="0"/>
          </a:p>
        </p:txBody>
      </p:sp>
      <p:sp>
        <p:nvSpPr>
          <p:cNvPr id="26" name="Tekstvak 25">
            <a:extLst>
              <a:ext uri="{FF2B5EF4-FFF2-40B4-BE49-F238E27FC236}">
                <a16:creationId xmlns:a16="http://schemas.microsoft.com/office/drawing/2014/main" id="{4A337E8C-8F63-6A13-8F48-A282FFE07C09}"/>
              </a:ext>
            </a:extLst>
          </p:cNvPr>
          <p:cNvSpPr txBox="1"/>
          <p:nvPr/>
        </p:nvSpPr>
        <p:spPr>
          <a:xfrm>
            <a:off x="9646157" y="4312811"/>
            <a:ext cx="932688" cy="461665"/>
          </a:xfrm>
          <a:prstGeom prst="rect">
            <a:avLst/>
          </a:prstGeom>
          <a:noFill/>
        </p:spPr>
        <p:txBody>
          <a:bodyPr wrap="square" rtlCol="0">
            <a:spAutoFit/>
          </a:bodyPr>
          <a:lstStyle/>
          <a:p>
            <a:r>
              <a:rPr lang="nl-NL" sz="2400" b="1" dirty="0"/>
              <a:t>……%</a:t>
            </a:r>
            <a:endParaRPr lang="nl-BE" sz="2400" b="1" dirty="0"/>
          </a:p>
        </p:txBody>
      </p:sp>
      <p:sp>
        <p:nvSpPr>
          <p:cNvPr id="27" name="Tekstvak 26">
            <a:extLst>
              <a:ext uri="{FF2B5EF4-FFF2-40B4-BE49-F238E27FC236}">
                <a16:creationId xmlns:a16="http://schemas.microsoft.com/office/drawing/2014/main" id="{521F378F-DC14-3298-3B7B-FCFC2AEC6557}"/>
              </a:ext>
            </a:extLst>
          </p:cNvPr>
          <p:cNvSpPr txBox="1"/>
          <p:nvPr/>
        </p:nvSpPr>
        <p:spPr>
          <a:xfrm>
            <a:off x="9659112" y="4931471"/>
            <a:ext cx="932688" cy="461665"/>
          </a:xfrm>
          <a:prstGeom prst="rect">
            <a:avLst/>
          </a:prstGeom>
          <a:noFill/>
        </p:spPr>
        <p:txBody>
          <a:bodyPr wrap="square" rtlCol="0">
            <a:spAutoFit/>
          </a:bodyPr>
          <a:lstStyle/>
          <a:p>
            <a:r>
              <a:rPr lang="nl-NL" sz="2400" b="1" dirty="0"/>
              <a:t>……%</a:t>
            </a:r>
            <a:endParaRPr lang="nl-BE" sz="2400" b="1" dirty="0"/>
          </a:p>
        </p:txBody>
      </p:sp>
      <p:sp>
        <p:nvSpPr>
          <p:cNvPr id="28" name="Tekstvak 27">
            <a:extLst>
              <a:ext uri="{FF2B5EF4-FFF2-40B4-BE49-F238E27FC236}">
                <a16:creationId xmlns:a16="http://schemas.microsoft.com/office/drawing/2014/main" id="{07C37CC8-7CDC-56FC-2712-FE2BC92CAF13}"/>
              </a:ext>
            </a:extLst>
          </p:cNvPr>
          <p:cNvSpPr txBox="1"/>
          <p:nvPr/>
        </p:nvSpPr>
        <p:spPr>
          <a:xfrm>
            <a:off x="9659112" y="5649595"/>
            <a:ext cx="932688" cy="461665"/>
          </a:xfrm>
          <a:prstGeom prst="rect">
            <a:avLst/>
          </a:prstGeom>
          <a:noFill/>
        </p:spPr>
        <p:txBody>
          <a:bodyPr wrap="square" rtlCol="0">
            <a:spAutoFit/>
          </a:bodyPr>
          <a:lstStyle/>
          <a:p>
            <a:r>
              <a:rPr lang="nl-NL" sz="2400" b="1" dirty="0"/>
              <a:t>……%</a:t>
            </a:r>
            <a:endParaRPr lang="nl-BE" sz="2400" b="1" dirty="0"/>
          </a:p>
        </p:txBody>
      </p:sp>
      <p:sp>
        <p:nvSpPr>
          <p:cNvPr id="29" name="Rechthoek 28">
            <a:extLst>
              <a:ext uri="{FF2B5EF4-FFF2-40B4-BE49-F238E27FC236}">
                <a16:creationId xmlns:a16="http://schemas.microsoft.com/office/drawing/2014/main" id="{F7BEEA11-0669-5127-F4CE-49056133E160}"/>
              </a:ext>
            </a:extLst>
          </p:cNvPr>
          <p:cNvSpPr/>
          <p:nvPr/>
        </p:nvSpPr>
        <p:spPr>
          <a:xfrm>
            <a:off x="3695695" y="5649595"/>
            <a:ext cx="5850637" cy="38954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andere: …………………………………………………………………………..</a:t>
            </a:r>
            <a:endParaRPr lang="nl-BE" dirty="0">
              <a:solidFill>
                <a:srgbClr val="002060"/>
              </a:solidFill>
            </a:endParaRPr>
          </a:p>
        </p:txBody>
      </p:sp>
      <p:sp>
        <p:nvSpPr>
          <p:cNvPr id="31" name="Pijl: punthaak 30">
            <a:extLst>
              <a:ext uri="{FF2B5EF4-FFF2-40B4-BE49-F238E27FC236}">
                <a16:creationId xmlns:a16="http://schemas.microsoft.com/office/drawing/2014/main" id="{28814176-8374-19EA-94A5-81D432B550A9}"/>
              </a:ext>
            </a:extLst>
          </p:cNvPr>
          <p:cNvSpPr/>
          <p:nvPr/>
        </p:nvSpPr>
        <p:spPr>
          <a:xfrm>
            <a:off x="3191601" y="2650279"/>
            <a:ext cx="358137" cy="292607"/>
          </a:xfrm>
          <a:prstGeom prst="chevron">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2" name="Tekstvak 31">
            <a:extLst>
              <a:ext uri="{FF2B5EF4-FFF2-40B4-BE49-F238E27FC236}">
                <a16:creationId xmlns:a16="http://schemas.microsoft.com/office/drawing/2014/main" id="{6F2F7451-CF1E-B7C3-379C-FA9FE2A43223}"/>
              </a:ext>
            </a:extLst>
          </p:cNvPr>
          <p:cNvSpPr txBox="1"/>
          <p:nvPr/>
        </p:nvSpPr>
        <p:spPr>
          <a:xfrm>
            <a:off x="9659112" y="2585872"/>
            <a:ext cx="932688" cy="461665"/>
          </a:xfrm>
          <a:prstGeom prst="rect">
            <a:avLst/>
          </a:prstGeom>
          <a:noFill/>
        </p:spPr>
        <p:txBody>
          <a:bodyPr wrap="square" rtlCol="0">
            <a:spAutoFit/>
          </a:bodyPr>
          <a:lstStyle/>
          <a:p>
            <a:r>
              <a:rPr lang="nl-NL" sz="2400" b="1" dirty="0"/>
              <a:t>……%</a:t>
            </a:r>
            <a:endParaRPr lang="nl-BE" sz="2400" b="1" dirty="0"/>
          </a:p>
        </p:txBody>
      </p:sp>
      <p:cxnSp>
        <p:nvCxnSpPr>
          <p:cNvPr id="34" name="Rechte verbindingslijn 33">
            <a:extLst>
              <a:ext uri="{FF2B5EF4-FFF2-40B4-BE49-F238E27FC236}">
                <a16:creationId xmlns:a16="http://schemas.microsoft.com/office/drawing/2014/main" id="{4841E41C-E06C-E58B-D7E0-A1AA5CE05334}"/>
              </a:ext>
            </a:extLst>
          </p:cNvPr>
          <p:cNvCxnSpPr>
            <a:cxnSpLocks/>
          </p:cNvCxnSpPr>
          <p:nvPr/>
        </p:nvCxnSpPr>
        <p:spPr>
          <a:xfrm>
            <a:off x="10104120" y="6163959"/>
            <a:ext cx="1207008" cy="0"/>
          </a:xfrm>
          <a:prstGeom prst="line">
            <a:avLst/>
          </a:prstGeom>
          <a:ln w="57150">
            <a:solidFill>
              <a:srgbClr val="13304C"/>
            </a:solidFill>
          </a:ln>
        </p:spPr>
        <p:style>
          <a:lnRef idx="1">
            <a:schemeClr val="accent1"/>
          </a:lnRef>
          <a:fillRef idx="0">
            <a:schemeClr val="accent1"/>
          </a:fillRef>
          <a:effectRef idx="0">
            <a:schemeClr val="accent1"/>
          </a:effectRef>
          <a:fontRef idx="minor">
            <a:schemeClr val="tx1"/>
          </a:fontRef>
        </p:style>
      </p:cxnSp>
      <p:sp>
        <p:nvSpPr>
          <p:cNvPr id="35" name="Tekstvak 34">
            <a:extLst>
              <a:ext uri="{FF2B5EF4-FFF2-40B4-BE49-F238E27FC236}">
                <a16:creationId xmlns:a16="http://schemas.microsoft.com/office/drawing/2014/main" id="{C0FE6136-D54E-52CE-8EDD-6377E709A425}"/>
              </a:ext>
            </a:extLst>
          </p:cNvPr>
          <p:cNvSpPr txBox="1"/>
          <p:nvPr/>
        </p:nvSpPr>
        <p:spPr>
          <a:xfrm>
            <a:off x="10104120" y="6204752"/>
            <a:ext cx="1088345" cy="461665"/>
          </a:xfrm>
          <a:prstGeom prst="rect">
            <a:avLst/>
          </a:prstGeom>
          <a:noFill/>
        </p:spPr>
        <p:txBody>
          <a:bodyPr wrap="square" rtlCol="0">
            <a:spAutoFit/>
          </a:bodyPr>
          <a:lstStyle/>
          <a:p>
            <a:r>
              <a:rPr lang="nl-NL" sz="2400" b="1" dirty="0">
                <a:effectLst>
                  <a:outerShdw blurRad="38100" dist="38100" dir="2700000" algn="tl">
                    <a:srgbClr val="000000">
                      <a:alpha val="43137"/>
                    </a:srgbClr>
                  </a:outerShdw>
                </a:effectLst>
              </a:rPr>
              <a:t>= 100%</a:t>
            </a:r>
            <a:endParaRPr lang="nl-BE" sz="2400" b="1" dirty="0">
              <a:effectLst>
                <a:outerShdw blurRad="38100" dist="38100" dir="2700000" algn="tl">
                  <a:srgbClr val="000000">
                    <a:alpha val="43137"/>
                  </a:srgbClr>
                </a:outerShdw>
              </a:effectLst>
            </a:endParaRPr>
          </a:p>
        </p:txBody>
      </p:sp>
      <p:sp>
        <p:nvSpPr>
          <p:cNvPr id="37" name="Plusteken 36">
            <a:extLst>
              <a:ext uri="{FF2B5EF4-FFF2-40B4-BE49-F238E27FC236}">
                <a16:creationId xmlns:a16="http://schemas.microsoft.com/office/drawing/2014/main" id="{E367C636-1C4F-4164-5D99-977BBA5637F9}"/>
              </a:ext>
            </a:extLst>
          </p:cNvPr>
          <p:cNvSpPr/>
          <p:nvPr/>
        </p:nvSpPr>
        <p:spPr>
          <a:xfrm>
            <a:off x="9628632" y="5995869"/>
            <a:ext cx="307449" cy="300431"/>
          </a:xfrm>
          <a:prstGeom prst="mathPlus">
            <a:avLst/>
          </a:prstGeom>
          <a:solidFill>
            <a:srgbClr val="002060"/>
          </a:solidFill>
          <a:ln>
            <a:solidFill>
              <a:srgbClr val="1330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a:t>
            </a:r>
            <a:endParaRPr lang="nl-BE" dirty="0"/>
          </a:p>
        </p:txBody>
      </p:sp>
    </p:spTree>
    <p:extLst>
      <p:ext uri="{BB962C8B-B14F-4D97-AF65-F5344CB8AC3E}">
        <p14:creationId xmlns:p14="http://schemas.microsoft.com/office/powerpoint/2010/main" val="1643306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B86DD89-9143-767B-8F62-32A26E058FC3}"/>
              </a:ext>
            </a:extLst>
          </p:cNvPr>
          <p:cNvSpPr>
            <a:spLocks noGrp="1"/>
          </p:cNvSpPr>
          <p:nvPr>
            <p:ph type="body" sz="quarter" idx="10"/>
          </p:nvPr>
        </p:nvSpPr>
        <p:spPr>
          <a:xfrm>
            <a:off x="385763" y="1097280"/>
            <a:ext cx="11420474" cy="4267200"/>
          </a:xfrm>
        </p:spPr>
        <p:txBody>
          <a:bodyPr/>
          <a:lstStyle/>
          <a:p>
            <a:pPr marL="60325" marR="60325" algn="ctr">
              <a:lnSpc>
                <a:spcPct val="107000"/>
              </a:lnSpc>
              <a:spcAft>
                <a:spcPts val="800"/>
              </a:spcAft>
            </a:pPr>
            <a:r>
              <a:rPr lang="nl-BE" sz="3200" kern="100" dirty="0">
                <a:solidFill>
                  <a:srgbClr val="000000"/>
                </a:solidFill>
                <a:effectLst/>
                <a:highlight>
                  <a:srgbClr val="FDC900"/>
                </a:highlight>
                <a:ea typeface="Calibri" panose="020F0502020204030204" pitchFamily="34" charset="0"/>
                <a:cs typeface="Arial" panose="020B0604020202020204" pitchFamily="34" charset="0"/>
              </a:rPr>
              <a:t>Stelling: </a:t>
            </a:r>
            <a:r>
              <a:rPr lang="nl-BE" sz="4000" b="1" i="1" kern="100" dirty="0">
                <a:solidFill>
                  <a:srgbClr val="000000"/>
                </a:solidFill>
                <a:effectLst/>
                <a:highlight>
                  <a:srgbClr val="FDC900"/>
                </a:highlight>
                <a:ea typeface="Calibri" panose="020F0502020204030204" pitchFamily="34" charset="0"/>
                <a:cs typeface="Arial" panose="020B0604020202020204" pitchFamily="34" charset="0"/>
              </a:rPr>
              <a:t>resultaatgericht leiderschap, </a:t>
            </a:r>
          </a:p>
          <a:p>
            <a:pPr marL="60325" marR="60325" algn="ctr">
              <a:lnSpc>
                <a:spcPct val="107000"/>
              </a:lnSpc>
              <a:spcAft>
                <a:spcPts val="800"/>
              </a:spcAft>
            </a:pPr>
            <a:r>
              <a:rPr lang="nl-BE" sz="4000" b="1" i="1" kern="100" dirty="0">
                <a:solidFill>
                  <a:srgbClr val="000000"/>
                </a:solidFill>
                <a:effectLst/>
                <a:highlight>
                  <a:srgbClr val="FDC900"/>
                </a:highlight>
                <a:ea typeface="Calibri" panose="020F0502020204030204" pitchFamily="34" charset="0"/>
                <a:cs typeface="Arial" panose="020B0604020202020204" pitchFamily="34" charset="0"/>
              </a:rPr>
              <a:t>waarbij een hoge mate van controle </a:t>
            </a:r>
          </a:p>
          <a:p>
            <a:pPr marL="60325" marR="60325" algn="ctr">
              <a:lnSpc>
                <a:spcPct val="107000"/>
              </a:lnSpc>
              <a:spcAft>
                <a:spcPts val="800"/>
              </a:spcAft>
            </a:pPr>
            <a:r>
              <a:rPr lang="nl-BE" sz="4000" b="1" i="1" kern="100" dirty="0">
                <a:solidFill>
                  <a:srgbClr val="000000"/>
                </a:solidFill>
                <a:effectLst/>
                <a:highlight>
                  <a:srgbClr val="FDC900"/>
                </a:highlight>
                <a:ea typeface="Calibri" panose="020F0502020204030204" pitchFamily="34" charset="0"/>
                <a:cs typeface="Arial" panose="020B0604020202020204" pitchFamily="34" charset="0"/>
              </a:rPr>
              <a:t>wordt uitgeoefend op de teamleden, </a:t>
            </a:r>
            <a:endParaRPr lang="nl-BE" sz="4000" kern="100" dirty="0">
              <a:effectLst/>
              <a:highlight>
                <a:srgbClr val="FDC900"/>
              </a:highlight>
              <a:ea typeface="Calibri" panose="020F0502020204030204" pitchFamily="34" charset="0"/>
              <a:cs typeface="Arial" panose="020B0604020202020204" pitchFamily="34" charset="0"/>
            </a:endParaRPr>
          </a:p>
          <a:p>
            <a:pPr marL="60325" marR="60325" algn="ctr">
              <a:lnSpc>
                <a:spcPct val="107000"/>
              </a:lnSpc>
              <a:spcAft>
                <a:spcPts val="800"/>
              </a:spcAft>
            </a:pPr>
            <a:r>
              <a:rPr lang="nl-BE" sz="4000" b="1" i="1" kern="100" dirty="0">
                <a:solidFill>
                  <a:srgbClr val="000000"/>
                </a:solidFill>
                <a:effectLst/>
                <a:highlight>
                  <a:srgbClr val="FDC900"/>
                </a:highlight>
                <a:ea typeface="Calibri" panose="020F0502020204030204" pitchFamily="34" charset="0"/>
                <a:cs typeface="Arial" panose="020B0604020202020204" pitchFamily="34" charset="0"/>
              </a:rPr>
              <a:t>hoeft niet per se negatief te zijn.</a:t>
            </a:r>
            <a:endParaRPr lang="nl-BE" sz="4000" kern="100" dirty="0">
              <a:effectLst/>
              <a:highlight>
                <a:srgbClr val="FDC900"/>
              </a:highlight>
              <a:ea typeface="Calibri" panose="020F0502020204030204" pitchFamily="34" charset="0"/>
              <a:cs typeface="Arial" panose="020B0604020202020204" pitchFamily="34" charset="0"/>
            </a:endParaRPr>
          </a:p>
          <a:p>
            <a:pPr marL="60325" marR="60325" algn="ctr">
              <a:lnSpc>
                <a:spcPct val="107000"/>
              </a:lnSpc>
              <a:spcAft>
                <a:spcPts val="800"/>
              </a:spcAft>
            </a:pPr>
            <a:r>
              <a:rPr lang="nl-BE" sz="3200" kern="100" dirty="0">
                <a:solidFill>
                  <a:srgbClr val="000000"/>
                </a:solidFill>
                <a:effectLst/>
                <a:highlight>
                  <a:srgbClr val="FDC900"/>
                </a:highlight>
                <a:ea typeface="Calibri" panose="020F0502020204030204" pitchFamily="34" charset="0"/>
                <a:cs typeface="Arial" panose="020B0604020202020204" pitchFamily="34" charset="0"/>
              </a:rPr>
              <a:t>Eens of oneens? Argumenteer.</a:t>
            </a:r>
            <a:endParaRPr lang="nl-BE" sz="3200" kern="100" dirty="0">
              <a:effectLst/>
              <a:highlight>
                <a:srgbClr val="FDC900"/>
              </a:highlight>
              <a:ea typeface="Calibri" panose="020F0502020204030204" pitchFamily="34" charset="0"/>
              <a:cs typeface="Arial" panose="020B0604020202020204" pitchFamily="34" charset="0"/>
            </a:endParaRPr>
          </a:p>
          <a:p>
            <a:endParaRPr lang="nl-BE" dirty="0"/>
          </a:p>
        </p:txBody>
      </p:sp>
    </p:spTree>
    <p:extLst>
      <p:ext uri="{BB962C8B-B14F-4D97-AF65-F5344CB8AC3E}">
        <p14:creationId xmlns:p14="http://schemas.microsoft.com/office/powerpoint/2010/main" val="2800516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Thermometer met effen opvulling">
            <a:extLst>
              <a:ext uri="{FF2B5EF4-FFF2-40B4-BE49-F238E27FC236}">
                <a16:creationId xmlns:a16="http://schemas.microsoft.com/office/drawing/2014/main" id="{FA9347B6-B9D4-E229-4E93-FB4BB413DB06}"/>
              </a:ext>
            </a:extLst>
          </p:cNvPr>
          <p:cNvPicPr>
            <a:picLocks noGrp="1" noChangeAspect="1"/>
          </p:cNvPicPr>
          <p:nvPr>
            <p:ph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41302" y="676275"/>
            <a:ext cx="5622925" cy="5622925"/>
          </a:xfrm>
        </p:spPr>
      </p:pic>
    </p:spTree>
    <p:extLst>
      <p:ext uri="{BB962C8B-B14F-4D97-AF65-F5344CB8AC3E}">
        <p14:creationId xmlns:p14="http://schemas.microsoft.com/office/powerpoint/2010/main" val="3174420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Afbeelding met tekst, schermopname, software, Parallel&#10;&#10;Automatisch gegenereerde beschrijving">
            <a:extLst>
              <a:ext uri="{FF2B5EF4-FFF2-40B4-BE49-F238E27FC236}">
                <a16:creationId xmlns:a16="http://schemas.microsoft.com/office/drawing/2014/main" id="{38B394D3-742F-F7B8-0015-40DFF9E59523}"/>
              </a:ext>
            </a:extLst>
          </p:cNvPr>
          <p:cNvPicPr>
            <a:picLocks noGrp="1" noChangeAspect="1"/>
          </p:cNvPicPr>
          <p:nvPr>
            <p:ph type="pic" sz="quarter" idx="10"/>
          </p:nvPr>
        </p:nvPicPr>
        <p:blipFill>
          <a:blip r:embed="rId3"/>
          <a:stretch/>
        </p:blipFill>
        <p:spPr>
          <a:xfrm>
            <a:off x="1508709" y="0"/>
            <a:ext cx="9174581" cy="6858000"/>
          </a:xfrm>
          <a:noFill/>
        </p:spPr>
      </p:pic>
    </p:spTree>
    <p:extLst>
      <p:ext uri="{BB962C8B-B14F-4D97-AF65-F5344CB8AC3E}">
        <p14:creationId xmlns:p14="http://schemas.microsoft.com/office/powerpoint/2010/main" val="3536679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B86DD89-9143-767B-8F62-32A26E058FC3}"/>
              </a:ext>
            </a:extLst>
          </p:cNvPr>
          <p:cNvSpPr>
            <a:spLocks noGrp="1"/>
          </p:cNvSpPr>
          <p:nvPr>
            <p:ph type="body" sz="quarter" idx="10"/>
          </p:nvPr>
        </p:nvSpPr>
        <p:spPr>
          <a:xfrm>
            <a:off x="385763" y="662940"/>
            <a:ext cx="11420474" cy="4701540"/>
          </a:xfrm>
        </p:spPr>
        <p:txBody>
          <a:bodyPr/>
          <a:lstStyle/>
          <a:p>
            <a:pPr marL="60325" marR="60325" algn="ctr">
              <a:lnSpc>
                <a:spcPct val="107000"/>
              </a:lnSpc>
              <a:spcAft>
                <a:spcPts val="800"/>
              </a:spcAft>
            </a:pPr>
            <a:endParaRPr lang="nl-BE" sz="3200" kern="100" dirty="0">
              <a:solidFill>
                <a:srgbClr val="000000"/>
              </a:solidFill>
              <a:effectLst/>
              <a:highlight>
                <a:srgbClr val="FDC900"/>
              </a:highlight>
              <a:ea typeface="Calibri" panose="020F0502020204030204" pitchFamily="34" charset="0"/>
              <a:cs typeface="Arial" panose="020B0604020202020204" pitchFamily="34" charset="0"/>
            </a:endParaRPr>
          </a:p>
          <a:p>
            <a:pPr marL="60325" marR="60325" algn="ctr">
              <a:lnSpc>
                <a:spcPct val="107000"/>
              </a:lnSpc>
              <a:spcAft>
                <a:spcPts val="800"/>
              </a:spcAft>
            </a:pPr>
            <a:r>
              <a:rPr lang="nl-BE" sz="3200" kern="100" dirty="0">
                <a:solidFill>
                  <a:srgbClr val="000000"/>
                </a:solidFill>
                <a:effectLst/>
                <a:highlight>
                  <a:srgbClr val="FDC900"/>
                </a:highlight>
                <a:ea typeface="Calibri" panose="020F0502020204030204" pitchFamily="34" charset="0"/>
                <a:cs typeface="Arial" panose="020B0604020202020204" pitchFamily="34" charset="0"/>
              </a:rPr>
              <a:t>Stelling: </a:t>
            </a:r>
            <a:r>
              <a:rPr lang="nl-BE" sz="4000" b="1" i="1" kern="100" dirty="0">
                <a:solidFill>
                  <a:srgbClr val="000000"/>
                </a:solidFill>
                <a:effectLst/>
                <a:highlight>
                  <a:srgbClr val="FDC900"/>
                </a:highlight>
                <a:ea typeface="Calibri" panose="020F0502020204030204" pitchFamily="34" charset="0"/>
                <a:cs typeface="Arial" panose="020B0604020202020204" pitchFamily="34" charset="0"/>
              </a:rPr>
              <a:t>de ‘diversiteit’ in een team maakt het soms moeilijk als leidinggevende: je hebt haast altijd trekkers, volgers en </a:t>
            </a:r>
            <a:r>
              <a:rPr lang="nl-BE" sz="4000" b="1" i="1" kern="100" dirty="0" err="1">
                <a:solidFill>
                  <a:srgbClr val="000000"/>
                </a:solidFill>
                <a:effectLst/>
                <a:highlight>
                  <a:srgbClr val="FDC900"/>
                </a:highlight>
                <a:ea typeface="Calibri" panose="020F0502020204030204" pitchFamily="34" charset="0"/>
                <a:cs typeface="Arial" panose="020B0604020202020204" pitchFamily="34" charset="0"/>
              </a:rPr>
              <a:t>achterkomers</a:t>
            </a:r>
            <a:r>
              <a:rPr lang="nl-BE" sz="4000" b="1" i="1" kern="100" dirty="0">
                <a:solidFill>
                  <a:srgbClr val="000000"/>
                </a:solidFill>
                <a:effectLst/>
                <a:highlight>
                  <a:srgbClr val="FDC900"/>
                </a:highlight>
                <a:ea typeface="Calibri" panose="020F0502020204030204" pitchFamily="34" charset="0"/>
                <a:cs typeface="Arial" panose="020B0604020202020204" pitchFamily="34" charset="0"/>
              </a:rPr>
              <a:t>.</a:t>
            </a:r>
            <a:endParaRPr lang="nl-BE" sz="4000" kern="100" dirty="0">
              <a:effectLst/>
              <a:highlight>
                <a:srgbClr val="FDC900"/>
              </a:highlight>
              <a:ea typeface="Calibri" panose="020F0502020204030204" pitchFamily="34" charset="0"/>
              <a:cs typeface="Arial" panose="020B0604020202020204" pitchFamily="34" charset="0"/>
            </a:endParaRPr>
          </a:p>
          <a:p>
            <a:pPr marL="60325" marR="60325" algn="ctr">
              <a:lnSpc>
                <a:spcPct val="107000"/>
              </a:lnSpc>
              <a:spcAft>
                <a:spcPts val="800"/>
              </a:spcAft>
            </a:pPr>
            <a:r>
              <a:rPr lang="nl-BE" sz="3200" kern="100" dirty="0">
                <a:solidFill>
                  <a:srgbClr val="000000"/>
                </a:solidFill>
                <a:effectLst/>
                <a:highlight>
                  <a:srgbClr val="FDC900"/>
                </a:highlight>
                <a:ea typeface="Calibri" panose="020F0502020204030204" pitchFamily="34" charset="0"/>
                <a:cs typeface="Arial" panose="020B0604020202020204" pitchFamily="34" charset="0"/>
              </a:rPr>
              <a:t>Eens of oneens? Argumenteer.</a:t>
            </a:r>
            <a:endParaRPr lang="nl-BE" sz="3200" kern="100" dirty="0">
              <a:effectLst/>
              <a:highlight>
                <a:srgbClr val="FDC900"/>
              </a:highlight>
              <a:ea typeface="Calibri" panose="020F0502020204030204" pitchFamily="34" charset="0"/>
              <a:cs typeface="Arial" panose="020B0604020202020204" pitchFamily="34" charset="0"/>
            </a:endParaRPr>
          </a:p>
          <a:p>
            <a:endParaRPr lang="nl-BE" dirty="0"/>
          </a:p>
        </p:txBody>
      </p:sp>
    </p:spTree>
    <p:extLst>
      <p:ext uri="{BB962C8B-B14F-4D97-AF65-F5344CB8AC3E}">
        <p14:creationId xmlns:p14="http://schemas.microsoft.com/office/powerpoint/2010/main" val="471953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diagram, tekst, lijn, Parallel&#10;&#10;Automatisch gegenereerde beschrijving">
            <a:extLst>
              <a:ext uri="{FF2B5EF4-FFF2-40B4-BE49-F238E27FC236}">
                <a16:creationId xmlns:a16="http://schemas.microsoft.com/office/drawing/2014/main" id="{FE8BC2EF-7D66-9A60-8616-A7E9A331A333}"/>
              </a:ext>
            </a:extLst>
          </p:cNvPr>
          <p:cNvPicPr>
            <a:picLocks noChangeAspect="1"/>
          </p:cNvPicPr>
          <p:nvPr/>
        </p:nvPicPr>
        <p:blipFill rotWithShape="1">
          <a:blip r:embed="rId3">
            <a:extLst>
              <a:ext uri="{28A0092B-C50C-407E-A947-70E740481C1C}">
                <a14:useLocalDpi xmlns:a14="http://schemas.microsoft.com/office/drawing/2010/main" val="0"/>
              </a:ext>
            </a:extLst>
          </a:blip>
          <a:srcRect t="21053" b="13257"/>
          <a:stretch/>
        </p:blipFill>
        <p:spPr>
          <a:xfrm>
            <a:off x="20" y="1151691"/>
            <a:ext cx="12191980" cy="5706309"/>
          </a:xfrm>
          <a:prstGeom prst="rect">
            <a:avLst/>
          </a:prstGeom>
          <a:noFill/>
        </p:spPr>
      </p:pic>
      <p:pic>
        <p:nvPicPr>
          <p:cNvPr id="3" name="Graphic 2" descr="Mannelijke kapitein silhouet">
            <a:extLst>
              <a:ext uri="{FF2B5EF4-FFF2-40B4-BE49-F238E27FC236}">
                <a16:creationId xmlns:a16="http://schemas.microsoft.com/office/drawing/2014/main" id="{CCF20F8E-5DA1-916B-96E0-A6D270A38F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88415" y="5147841"/>
            <a:ext cx="914400" cy="914400"/>
          </a:xfrm>
          <a:prstGeom prst="rect">
            <a:avLst/>
          </a:prstGeom>
        </p:spPr>
      </p:pic>
      <p:pic>
        <p:nvPicPr>
          <p:cNvPr id="5" name="Graphic 4" descr="Mannelijke kapitein silhouet">
            <a:extLst>
              <a:ext uri="{FF2B5EF4-FFF2-40B4-BE49-F238E27FC236}">
                <a16:creationId xmlns:a16="http://schemas.microsoft.com/office/drawing/2014/main" id="{6F87E63D-3632-E6F9-EC1D-0DC0F1BA12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76810" y="5147841"/>
            <a:ext cx="914400" cy="914400"/>
          </a:xfrm>
          <a:prstGeom prst="rect">
            <a:avLst/>
          </a:prstGeom>
        </p:spPr>
      </p:pic>
      <p:pic>
        <p:nvPicPr>
          <p:cNvPr id="6" name="Graphic 5" descr="Mannelijke kapitein silhouet">
            <a:extLst>
              <a:ext uri="{FF2B5EF4-FFF2-40B4-BE49-F238E27FC236}">
                <a16:creationId xmlns:a16="http://schemas.microsoft.com/office/drawing/2014/main" id="{7FDAA94C-0110-D9DF-4B0F-8C11C9F0FDA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65205" y="4976150"/>
            <a:ext cx="914400" cy="914400"/>
          </a:xfrm>
          <a:prstGeom prst="rect">
            <a:avLst/>
          </a:prstGeom>
        </p:spPr>
      </p:pic>
      <p:pic>
        <p:nvPicPr>
          <p:cNvPr id="7" name="Graphic 6" descr="Mannelijke kapitein silhouet">
            <a:extLst>
              <a:ext uri="{FF2B5EF4-FFF2-40B4-BE49-F238E27FC236}">
                <a16:creationId xmlns:a16="http://schemas.microsoft.com/office/drawing/2014/main" id="{8E3C5447-E433-3717-3501-3AF8302557E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53600" y="4976150"/>
            <a:ext cx="914400" cy="914400"/>
          </a:xfrm>
          <a:prstGeom prst="rect">
            <a:avLst/>
          </a:prstGeom>
        </p:spPr>
      </p:pic>
      <p:sp>
        <p:nvSpPr>
          <p:cNvPr id="8" name="Tekstvak 7">
            <a:extLst>
              <a:ext uri="{FF2B5EF4-FFF2-40B4-BE49-F238E27FC236}">
                <a16:creationId xmlns:a16="http://schemas.microsoft.com/office/drawing/2014/main" id="{2C6F5FE9-62BC-E477-F437-2849DB14AD85}"/>
              </a:ext>
            </a:extLst>
          </p:cNvPr>
          <p:cNvSpPr txBox="1"/>
          <p:nvPr/>
        </p:nvSpPr>
        <p:spPr>
          <a:xfrm>
            <a:off x="833377" y="196770"/>
            <a:ext cx="10752881" cy="707886"/>
          </a:xfrm>
          <a:prstGeom prst="rect">
            <a:avLst/>
          </a:prstGeom>
          <a:noFill/>
        </p:spPr>
        <p:txBody>
          <a:bodyPr wrap="square" rtlCol="0">
            <a:spAutoFit/>
          </a:bodyPr>
          <a:lstStyle/>
          <a:p>
            <a:r>
              <a:rPr lang="nl-NL" sz="4000" dirty="0">
                <a:solidFill>
                  <a:srgbClr val="13304C"/>
                </a:solidFill>
                <a:latin typeface="Avenir Next LT Pro Demi" panose="020B0704020202020204" pitchFamily="34" charset="0"/>
              </a:rPr>
              <a:t>Het gedrag van de leidinggevende per fase</a:t>
            </a:r>
            <a:endParaRPr lang="nl-BE" sz="4000" dirty="0">
              <a:solidFill>
                <a:srgbClr val="13304C"/>
              </a:solidFill>
              <a:latin typeface="Avenir Next LT Pro Demi" panose="020B0704020202020204" pitchFamily="34" charset="0"/>
            </a:endParaRPr>
          </a:p>
        </p:txBody>
      </p:sp>
    </p:spTree>
    <p:extLst>
      <p:ext uri="{BB962C8B-B14F-4D97-AF65-F5344CB8AC3E}">
        <p14:creationId xmlns:p14="http://schemas.microsoft.com/office/powerpoint/2010/main" val="2860338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AD3A5C4-79DD-2C5A-C66C-F3A653ED71F4}"/>
              </a:ext>
            </a:extLst>
          </p:cNvPr>
          <p:cNvSpPr>
            <a:spLocks noGrp="1"/>
          </p:cNvSpPr>
          <p:nvPr>
            <p:ph type="body" sz="quarter" idx="10"/>
          </p:nvPr>
        </p:nvSpPr>
        <p:spPr/>
        <p:txBody>
          <a:bodyPr/>
          <a:lstStyle/>
          <a:p>
            <a:r>
              <a:rPr lang="nl-NL" dirty="0"/>
              <a:t>2 kenmerken van leidinggevend gedrag</a:t>
            </a:r>
            <a:endParaRPr lang="nl-BE" dirty="0"/>
          </a:p>
        </p:txBody>
      </p:sp>
      <p:sp>
        <p:nvSpPr>
          <p:cNvPr id="3" name="Tijdelijke aanduiding voor tekst 2">
            <a:extLst>
              <a:ext uri="{FF2B5EF4-FFF2-40B4-BE49-F238E27FC236}">
                <a16:creationId xmlns:a16="http://schemas.microsoft.com/office/drawing/2014/main" id="{EE6CEE50-5E03-787C-4674-366329EADC61}"/>
              </a:ext>
            </a:extLst>
          </p:cNvPr>
          <p:cNvSpPr>
            <a:spLocks noGrp="1"/>
          </p:cNvSpPr>
          <p:nvPr>
            <p:ph type="body" sz="quarter" idx="12"/>
          </p:nvPr>
        </p:nvSpPr>
        <p:spPr/>
        <p:txBody>
          <a:bodyPr/>
          <a:lstStyle/>
          <a:p>
            <a:endParaRPr lang="nl-BE" dirty="0"/>
          </a:p>
        </p:txBody>
      </p:sp>
      <p:pic>
        <p:nvPicPr>
          <p:cNvPr id="4" name="Afbeelding 3" descr="Afbeelding met tekst, schermopname, Lettertype, ontwerp&#10;&#10;Automatisch gegenereerde beschrijving">
            <a:extLst>
              <a:ext uri="{FF2B5EF4-FFF2-40B4-BE49-F238E27FC236}">
                <a16:creationId xmlns:a16="http://schemas.microsoft.com/office/drawing/2014/main" id="{604BCCF8-2C70-7C0F-17E4-D84A3D6D733B}"/>
              </a:ext>
            </a:extLst>
          </p:cNvPr>
          <p:cNvPicPr>
            <a:picLocks noChangeAspect="1"/>
          </p:cNvPicPr>
          <p:nvPr/>
        </p:nvPicPr>
        <p:blipFill>
          <a:blip r:embed="rId3"/>
          <a:stretch>
            <a:fillRect/>
          </a:stretch>
        </p:blipFill>
        <p:spPr>
          <a:xfrm>
            <a:off x="196017" y="1706618"/>
            <a:ext cx="11410445" cy="4987038"/>
          </a:xfrm>
          <a:prstGeom prst="rect">
            <a:avLst/>
          </a:prstGeom>
        </p:spPr>
      </p:pic>
    </p:spTree>
    <p:extLst>
      <p:ext uri="{BB962C8B-B14F-4D97-AF65-F5344CB8AC3E}">
        <p14:creationId xmlns:p14="http://schemas.microsoft.com/office/powerpoint/2010/main" val="2185432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AD3A5C4-79DD-2C5A-C66C-F3A653ED71F4}"/>
              </a:ext>
            </a:extLst>
          </p:cNvPr>
          <p:cNvSpPr>
            <a:spLocks noGrp="1"/>
          </p:cNvSpPr>
          <p:nvPr>
            <p:ph type="body" sz="quarter" idx="10"/>
          </p:nvPr>
        </p:nvSpPr>
        <p:spPr/>
        <p:txBody>
          <a:bodyPr/>
          <a:lstStyle/>
          <a:p>
            <a:endParaRPr lang="nl-BE"/>
          </a:p>
        </p:txBody>
      </p:sp>
      <p:sp>
        <p:nvSpPr>
          <p:cNvPr id="3" name="Tijdelijke aanduiding voor tekst 2">
            <a:extLst>
              <a:ext uri="{FF2B5EF4-FFF2-40B4-BE49-F238E27FC236}">
                <a16:creationId xmlns:a16="http://schemas.microsoft.com/office/drawing/2014/main" id="{EE6CEE50-5E03-787C-4674-366329EADC61}"/>
              </a:ext>
            </a:extLst>
          </p:cNvPr>
          <p:cNvSpPr>
            <a:spLocks noGrp="1"/>
          </p:cNvSpPr>
          <p:nvPr>
            <p:ph type="body" sz="quarter" idx="12"/>
          </p:nvPr>
        </p:nvSpPr>
        <p:spPr/>
        <p:txBody>
          <a:bodyPr/>
          <a:lstStyle/>
          <a:p>
            <a:endParaRPr lang="nl-BE" dirty="0"/>
          </a:p>
        </p:txBody>
      </p:sp>
      <p:pic>
        <p:nvPicPr>
          <p:cNvPr id="4" name="Afbeelding 3" descr="Afbeelding met tekst, schermopname, Lettertype, ontwerp&#10;&#10;Automatisch gegenereerde beschrijving">
            <a:extLst>
              <a:ext uri="{FF2B5EF4-FFF2-40B4-BE49-F238E27FC236}">
                <a16:creationId xmlns:a16="http://schemas.microsoft.com/office/drawing/2014/main" id="{604BCCF8-2C70-7C0F-17E4-D84A3D6D733B}"/>
              </a:ext>
            </a:extLst>
          </p:cNvPr>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alphaModFix amt="35000"/>
          </a:blip>
          <a:stretch>
            <a:fillRect/>
          </a:stretch>
        </p:blipFill>
        <p:spPr>
          <a:xfrm>
            <a:off x="196017" y="1706618"/>
            <a:ext cx="11410445" cy="4987038"/>
          </a:xfrm>
          <a:prstGeom prst="rect">
            <a:avLst/>
          </a:prstGeom>
        </p:spPr>
      </p:pic>
      <p:sp>
        <p:nvSpPr>
          <p:cNvPr id="5" name="Tekstvak 4">
            <a:extLst>
              <a:ext uri="{FF2B5EF4-FFF2-40B4-BE49-F238E27FC236}">
                <a16:creationId xmlns:a16="http://schemas.microsoft.com/office/drawing/2014/main" id="{5213263E-699B-AD2C-E0DF-9DF52E27D975}"/>
              </a:ext>
            </a:extLst>
          </p:cNvPr>
          <p:cNvSpPr txBox="1"/>
          <p:nvPr/>
        </p:nvSpPr>
        <p:spPr>
          <a:xfrm rot="21196935">
            <a:off x="680002" y="3331743"/>
            <a:ext cx="10658901" cy="1200329"/>
          </a:xfrm>
          <a:prstGeom prst="rect">
            <a:avLst/>
          </a:prstGeom>
          <a:solidFill>
            <a:srgbClr val="2864A0"/>
          </a:solidFill>
        </p:spPr>
        <p:txBody>
          <a:bodyPr wrap="square" rtlCol="0">
            <a:spAutoFit/>
          </a:bodyPr>
          <a:lstStyle/>
          <a:p>
            <a:r>
              <a:rPr lang="nl-NL" sz="3600" dirty="0">
                <a:solidFill>
                  <a:schemeClr val="bg1"/>
                </a:solidFill>
              </a:rPr>
              <a:t>Hoe breng ik mezelf en het team (en de rest van de organisatie) in een modus van </a:t>
            </a:r>
            <a:r>
              <a:rPr lang="nl-NL" sz="3600" b="1" dirty="0" err="1">
                <a:solidFill>
                  <a:schemeClr val="bg1"/>
                </a:solidFill>
              </a:rPr>
              <a:t>adaptatieve</a:t>
            </a:r>
            <a:r>
              <a:rPr lang="nl-NL" sz="3600" b="1" dirty="0">
                <a:solidFill>
                  <a:schemeClr val="bg1"/>
                </a:solidFill>
              </a:rPr>
              <a:t> uitdaging</a:t>
            </a:r>
            <a:r>
              <a:rPr lang="nl-NL" sz="3600" dirty="0">
                <a:solidFill>
                  <a:schemeClr val="bg1"/>
                </a:solidFill>
              </a:rPr>
              <a:t>?</a:t>
            </a:r>
            <a:endParaRPr lang="nl-BE" sz="3600" dirty="0">
              <a:solidFill>
                <a:schemeClr val="bg1"/>
              </a:solidFill>
            </a:endParaRPr>
          </a:p>
        </p:txBody>
      </p:sp>
    </p:spTree>
    <p:extLst>
      <p:ext uri="{BB962C8B-B14F-4D97-AF65-F5344CB8AC3E}">
        <p14:creationId xmlns:p14="http://schemas.microsoft.com/office/powerpoint/2010/main" val="2364990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2C6F5FE9-62BC-E477-F437-2849DB14AD85}"/>
              </a:ext>
            </a:extLst>
          </p:cNvPr>
          <p:cNvSpPr txBox="1"/>
          <p:nvPr/>
        </p:nvSpPr>
        <p:spPr>
          <a:xfrm>
            <a:off x="833377" y="196770"/>
            <a:ext cx="10752881" cy="707886"/>
          </a:xfrm>
          <a:prstGeom prst="rect">
            <a:avLst/>
          </a:prstGeom>
          <a:noFill/>
        </p:spPr>
        <p:txBody>
          <a:bodyPr wrap="square" rtlCol="0">
            <a:spAutoFit/>
          </a:bodyPr>
          <a:lstStyle/>
          <a:p>
            <a:r>
              <a:rPr lang="nl-NL" sz="4000" dirty="0">
                <a:solidFill>
                  <a:srgbClr val="13304C"/>
                </a:solidFill>
                <a:latin typeface="Avenir Next LT Pro Demi" panose="020B0704020202020204" pitchFamily="34" charset="0"/>
              </a:rPr>
              <a:t>Het gedrag van de leidinggevende per fase</a:t>
            </a:r>
            <a:endParaRPr lang="nl-BE" sz="4000" dirty="0">
              <a:solidFill>
                <a:srgbClr val="13304C"/>
              </a:solidFill>
              <a:latin typeface="Avenir Next LT Pro Demi" panose="020B0704020202020204" pitchFamily="34" charset="0"/>
            </a:endParaRPr>
          </a:p>
        </p:txBody>
      </p:sp>
      <p:pic>
        <p:nvPicPr>
          <p:cNvPr id="9" name="Afbeelding 8">
            <a:extLst>
              <a:ext uri="{FF2B5EF4-FFF2-40B4-BE49-F238E27FC236}">
                <a16:creationId xmlns:a16="http://schemas.microsoft.com/office/drawing/2014/main" id="{F3F73D65-23C1-E5DF-A8A9-06932EB6CEEC}"/>
              </a:ext>
            </a:extLst>
          </p:cNvPr>
          <p:cNvPicPr>
            <a:picLocks noChangeAspect="1"/>
          </p:cNvPicPr>
          <p:nvPr/>
        </p:nvPicPr>
        <p:blipFill>
          <a:blip r:embed="rId3"/>
          <a:stretch>
            <a:fillRect/>
          </a:stretch>
        </p:blipFill>
        <p:spPr>
          <a:xfrm>
            <a:off x="0" y="4042266"/>
            <a:ext cx="5332681" cy="2815734"/>
          </a:xfrm>
          <a:prstGeom prst="rect">
            <a:avLst/>
          </a:prstGeom>
        </p:spPr>
      </p:pic>
      <p:graphicFrame>
        <p:nvGraphicFramePr>
          <p:cNvPr id="10" name="Tabel 9">
            <a:extLst>
              <a:ext uri="{FF2B5EF4-FFF2-40B4-BE49-F238E27FC236}">
                <a16:creationId xmlns:a16="http://schemas.microsoft.com/office/drawing/2014/main" id="{6F1AA90E-BF6F-5000-18CE-22F732C1C635}"/>
              </a:ext>
            </a:extLst>
          </p:cNvPr>
          <p:cNvGraphicFramePr>
            <a:graphicFrameLocks noGrp="1"/>
          </p:cNvGraphicFramePr>
          <p:nvPr>
            <p:extLst>
              <p:ext uri="{D42A27DB-BD31-4B8C-83A1-F6EECF244321}">
                <p14:modId xmlns:p14="http://schemas.microsoft.com/office/powerpoint/2010/main" val="2494532971"/>
              </p:ext>
            </p:extLst>
          </p:nvPr>
        </p:nvGraphicFramePr>
        <p:xfrm>
          <a:off x="1143001" y="1297268"/>
          <a:ext cx="10858500" cy="4868758"/>
        </p:xfrm>
        <a:graphic>
          <a:graphicData uri="http://schemas.openxmlformats.org/drawingml/2006/table">
            <a:tbl>
              <a:tblPr firstRow="1" firstCol="1" bandRow="1">
                <a:tableStyleId>{37CE84F3-28C3-443E-9E96-99CF82512B78}</a:tableStyleId>
              </a:tblPr>
              <a:tblGrid>
                <a:gridCol w="4677072">
                  <a:extLst>
                    <a:ext uri="{9D8B030D-6E8A-4147-A177-3AD203B41FA5}">
                      <a16:colId xmlns:a16="http://schemas.microsoft.com/office/drawing/2014/main" val="3339781299"/>
                    </a:ext>
                  </a:extLst>
                </a:gridCol>
                <a:gridCol w="1505536">
                  <a:extLst>
                    <a:ext uri="{9D8B030D-6E8A-4147-A177-3AD203B41FA5}">
                      <a16:colId xmlns:a16="http://schemas.microsoft.com/office/drawing/2014/main" val="1266031437"/>
                    </a:ext>
                  </a:extLst>
                </a:gridCol>
                <a:gridCol w="4675892">
                  <a:extLst>
                    <a:ext uri="{9D8B030D-6E8A-4147-A177-3AD203B41FA5}">
                      <a16:colId xmlns:a16="http://schemas.microsoft.com/office/drawing/2014/main" val="2681114679"/>
                    </a:ext>
                  </a:extLst>
                </a:gridCol>
              </a:tblGrid>
              <a:tr h="613896">
                <a:tc>
                  <a:txBody>
                    <a:bodyPr/>
                    <a:lstStyle/>
                    <a:p>
                      <a:pPr algn="l">
                        <a:lnSpc>
                          <a:spcPct val="107000"/>
                        </a:lnSpc>
                        <a:spcBef>
                          <a:spcPts val="600"/>
                        </a:spcBef>
                        <a:spcAft>
                          <a:spcPts val="800"/>
                        </a:spcAft>
                      </a:pPr>
                      <a:r>
                        <a:rPr lang="nl-BE" sz="2800" dirty="0">
                          <a:effectLst/>
                        </a:rPr>
                        <a:t>dit gedrag stel ik vandaag al</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800"/>
                        </a:spcAft>
                      </a:pPr>
                      <a:r>
                        <a:rPr lang="nl-BE" sz="2800">
                          <a:effectLst/>
                        </a:rPr>
                        <a:t>teamfase</a:t>
                      </a:r>
                      <a:endParaRPr lang="nl-BE"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Bef>
                          <a:spcPts val="600"/>
                        </a:spcBef>
                        <a:spcAft>
                          <a:spcPts val="800"/>
                        </a:spcAft>
                      </a:pPr>
                      <a:r>
                        <a:rPr lang="nl-BE" sz="2800" dirty="0">
                          <a:effectLst/>
                        </a:rPr>
                        <a:t>dit gedrag ga ik (vaker) stellen</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4677832"/>
                  </a:ext>
                </a:extLst>
              </a:tr>
              <a:tr h="1072029">
                <a:tc>
                  <a:txBody>
                    <a:bodyPr/>
                    <a:lstStyle/>
                    <a:p>
                      <a:pPr algn="l">
                        <a:lnSpc>
                          <a:spcPct val="107000"/>
                        </a:lnSpc>
                        <a:spcAft>
                          <a:spcPts val="800"/>
                        </a:spcAft>
                      </a:pPr>
                      <a:r>
                        <a:rPr lang="nl-BE" sz="2800" dirty="0">
                          <a:effectLst/>
                        </a:rPr>
                        <a:t>  </a:t>
                      </a:r>
                    </a:p>
                    <a:p>
                      <a:pPr algn="l">
                        <a:lnSpc>
                          <a:spcPct val="107000"/>
                        </a:lnSpc>
                        <a:spcAft>
                          <a:spcPts val="800"/>
                        </a:spcAft>
                      </a:pPr>
                      <a:r>
                        <a:rPr lang="nl-BE" sz="2800" dirty="0">
                          <a:effectLst/>
                        </a:rPr>
                        <a:t> </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tcPr>
                </a:tc>
                <a:tc>
                  <a:txBody>
                    <a:bodyPr/>
                    <a:lstStyle/>
                    <a:p>
                      <a:pPr algn="l">
                        <a:lnSpc>
                          <a:spcPct val="107000"/>
                        </a:lnSpc>
                        <a:spcAft>
                          <a:spcPts val="800"/>
                        </a:spcAft>
                      </a:pPr>
                      <a:r>
                        <a:rPr lang="nl-BE" sz="2800" dirty="0">
                          <a:effectLst/>
                        </a:rPr>
                        <a:t> </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l">
                        <a:lnSpc>
                          <a:spcPct val="107000"/>
                        </a:lnSpc>
                        <a:spcAft>
                          <a:spcPts val="800"/>
                        </a:spcAft>
                      </a:pPr>
                      <a:r>
                        <a:rPr lang="nl-BE" sz="2800" dirty="0">
                          <a:effectLst/>
                        </a:rPr>
                        <a:t> </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71863877"/>
                  </a:ext>
                </a:extLst>
              </a:tr>
              <a:tr h="1072029">
                <a:tc gridSpan="3">
                  <a:txBody>
                    <a:bodyPr/>
                    <a:lstStyle/>
                    <a:p>
                      <a:pPr algn="l">
                        <a:lnSpc>
                          <a:spcPct val="107000"/>
                        </a:lnSpc>
                        <a:spcAft>
                          <a:spcPts val="800"/>
                        </a:spcAft>
                      </a:pPr>
                      <a:r>
                        <a:rPr lang="nl-NL" sz="2800" dirty="0">
                          <a:effectLst/>
                          <a:latin typeface="Calibri" panose="020F0502020204030204" pitchFamily="34" charset="0"/>
                          <a:ea typeface="Calibri" panose="020F0502020204030204" pitchFamily="34" charset="0"/>
                          <a:cs typeface="Times New Roman" panose="02020603050405020304" pitchFamily="18" charset="0"/>
                        </a:rPr>
                        <a:t>Dit gaan mensen </a:t>
                      </a:r>
                      <a:r>
                        <a:rPr lang="nl-NL" sz="2800" b="0" dirty="0">
                          <a:effectLst/>
                          <a:latin typeface="Calibri" panose="020F0502020204030204" pitchFamily="34" charset="0"/>
                          <a:ea typeface="Calibri" panose="020F0502020204030204" pitchFamily="34" charset="0"/>
                          <a:cs typeface="Times New Roman" panose="02020603050405020304" pitchFamily="18" charset="0"/>
                        </a:rPr>
                        <a:t>(die er goed op letten) </a:t>
                      </a:r>
                      <a:r>
                        <a:rPr lang="nl-NL" sz="2800" dirty="0">
                          <a:effectLst/>
                          <a:latin typeface="Calibri" panose="020F0502020204030204" pitchFamily="34" charset="0"/>
                          <a:ea typeface="Calibri" panose="020F0502020204030204" pitchFamily="34" charset="0"/>
                          <a:cs typeface="Times New Roman" panose="02020603050405020304" pitchFamily="18" charset="0"/>
                        </a:rPr>
                        <a:t>mij vanaf deze/volgende week concreet zien doen:</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pPr algn="l">
                        <a:lnSpc>
                          <a:spcPct val="107000"/>
                        </a:lnSpc>
                        <a:spcAft>
                          <a:spcPts val="800"/>
                        </a:spcAft>
                      </a:pP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l">
                        <a:lnSpc>
                          <a:spcPct val="107000"/>
                        </a:lnSpc>
                        <a:spcAft>
                          <a:spcPts val="800"/>
                        </a:spcAft>
                      </a:pP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7489963"/>
                  </a:ext>
                </a:extLst>
              </a:tr>
              <a:tr h="1072029">
                <a:tc gridSpan="3">
                  <a:txBody>
                    <a:bodyPr/>
                    <a:lstStyle/>
                    <a:p>
                      <a:pPr marL="0" indent="985838" algn="l">
                        <a:lnSpc>
                          <a:spcPct val="107000"/>
                        </a:lnSpc>
                        <a:spcAft>
                          <a:spcPts val="800"/>
                        </a:spcAft>
                      </a:pPr>
                      <a:r>
                        <a:rPr lang="nl-NL" sz="2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985838" algn="l">
                        <a:lnSpc>
                          <a:spcPct val="107000"/>
                        </a:lnSpc>
                        <a:spcAft>
                          <a:spcPts val="800"/>
                        </a:spcAft>
                      </a:pPr>
                      <a:r>
                        <a:rPr lang="nl-NL" sz="2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985838" algn="l">
                        <a:lnSpc>
                          <a:spcPct val="107000"/>
                        </a:lnSpc>
                        <a:spcAft>
                          <a:spcPts val="800"/>
                        </a:spcAft>
                      </a:pPr>
                      <a:r>
                        <a:rPr lang="nl-NL" sz="28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800"/>
                        </a:spcAft>
                      </a:pP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975574296"/>
                  </a:ext>
                </a:extLst>
              </a:tr>
            </a:tbl>
          </a:graphicData>
        </a:graphic>
      </p:graphicFrame>
    </p:spTree>
    <p:extLst>
      <p:ext uri="{BB962C8B-B14F-4D97-AF65-F5344CB8AC3E}">
        <p14:creationId xmlns:p14="http://schemas.microsoft.com/office/powerpoint/2010/main" val="68591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B86DD89-9143-767B-8F62-32A26E058FC3}"/>
              </a:ext>
            </a:extLst>
          </p:cNvPr>
          <p:cNvSpPr>
            <a:spLocks noGrp="1"/>
          </p:cNvSpPr>
          <p:nvPr>
            <p:ph type="body" sz="quarter" idx="10"/>
          </p:nvPr>
        </p:nvSpPr>
        <p:spPr>
          <a:xfrm>
            <a:off x="385763" y="1097280"/>
            <a:ext cx="11420474" cy="4267200"/>
          </a:xfrm>
        </p:spPr>
        <p:txBody>
          <a:bodyPr/>
          <a:lstStyle/>
          <a:p>
            <a:pPr marL="60325" marR="60325" algn="ctr">
              <a:lnSpc>
                <a:spcPct val="107000"/>
              </a:lnSpc>
              <a:spcAft>
                <a:spcPts val="800"/>
              </a:spcAft>
            </a:pPr>
            <a:r>
              <a:rPr lang="nl-BE" sz="3200" kern="100" dirty="0">
                <a:solidFill>
                  <a:srgbClr val="000000"/>
                </a:solidFill>
                <a:highlight>
                  <a:srgbClr val="FDC900"/>
                </a:highlight>
                <a:cs typeface="Arial" panose="020B0604020202020204" pitchFamily="34" charset="0"/>
              </a:rPr>
              <a:t>Stelling: </a:t>
            </a:r>
            <a:r>
              <a:rPr lang="nl-BE" sz="4000" b="1" i="1" kern="100" dirty="0">
                <a:solidFill>
                  <a:srgbClr val="000000"/>
                </a:solidFill>
                <a:effectLst/>
                <a:highlight>
                  <a:srgbClr val="FDC900"/>
                </a:highlight>
                <a:ea typeface="Calibri" panose="020F0502020204030204" pitchFamily="34" charset="0"/>
                <a:cs typeface="Arial" panose="020B0604020202020204" pitchFamily="34" charset="0"/>
              </a:rPr>
              <a:t>in sommige situaties in het dagelijks werken is teruggrijpen naar het klassieke leiderschapsmodel (de formeel leidinggevende beslist, en stuurt) het meest aangewezen.</a:t>
            </a:r>
            <a:endParaRPr lang="nl-BE" sz="4000" kern="100" dirty="0">
              <a:effectLst/>
              <a:highlight>
                <a:srgbClr val="FDC900"/>
              </a:highlight>
              <a:ea typeface="Calibri" panose="020F0502020204030204" pitchFamily="34" charset="0"/>
              <a:cs typeface="Arial" panose="020B0604020202020204" pitchFamily="34" charset="0"/>
            </a:endParaRPr>
          </a:p>
          <a:p>
            <a:pPr marL="60325" marR="60325" algn="ctr">
              <a:lnSpc>
                <a:spcPct val="107000"/>
              </a:lnSpc>
              <a:spcAft>
                <a:spcPts val="800"/>
              </a:spcAft>
            </a:pPr>
            <a:r>
              <a:rPr lang="nl-BE" sz="3200" kern="100" dirty="0">
                <a:solidFill>
                  <a:srgbClr val="000000"/>
                </a:solidFill>
                <a:effectLst/>
                <a:highlight>
                  <a:srgbClr val="FDC900"/>
                </a:highlight>
                <a:ea typeface="Calibri" panose="020F0502020204030204" pitchFamily="34" charset="0"/>
                <a:cs typeface="Arial" panose="020B0604020202020204" pitchFamily="34" charset="0"/>
              </a:rPr>
              <a:t>Eens of oneens? Argumenteer.</a:t>
            </a:r>
            <a:endParaRPr lang="nl-BE" sz="3200" kern="100" dirty="0">
              <a:effectLst/>
              <a:highlight>
                <a:srgbClr val="FDC900"/>
              </a:highlight>
              <a:ea typeface="Calibri" panose="020F0502020204030204" pitchFamily="34" charset="0"/>
              <a:cs typeface="Arial" panose="020B0604020202020204" pitchFamily="34" charset="0"/>
            </a:endParaRPr>
          </a:p>
          <a:p>
            <a:endParaRPr lang="nl-BE" dirty="0"/>
          </a:p>
        </p:txBody>
      </p:sp>
    </p:spTree>
    <p:extLst>
      <p:ext uri="{BB962C8B-B14F-4D97-AF65-F5344CB8AC3E}">
        <p14:creationId xmlns:p14="http://schemas.microsoft.com/office/powerpoint/2010/main" val="36400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B2561DB-4BDA-02BE-3923-BF63909C4028}"/>
              </a:ext>
            </a:extLst>
          </p:cNvPr>
          <p:cNvSpPr>
            <a:spLocks noGrp="1"/>
          </p:cNvSpPr>
          <p:nvPr>
            <p:ph type="body" sz="quarter" idx="10"/>
          </p:nvPr>
        </p:nvSpPr>
        <p:spPr/>
        <p:txBody>
          <a:bodyPr/>
          <a:lstStyle/>
          <a:p>
            <a:r>
              <a:rPr lang="nl-BE" dirty="0"/>
              <a:t>Leertraject</a:t>
            </a:r>
          </a:p>
        </p:txBody>
      </p:sp>
      <p:sp>
        <p:nvSpPr>
          <p:cNvPr id="5" name="Shape">
            <a:extLst>
              <a:ext uri="{FF2B5EF4-FFF2-40B4-BE49-F238E27FC236}">
                <a16:creationId xmlns:a16="http://schemas.microsoft.com/office/drawing/2014/main" id="{E0B72897-9AAE-D88B-45B1-C5B86AD0E7BF}"/>
              </a:ext>
            </a:extLst>
          </p:cNvPr>
          <p:cNvSpPr/>
          <p:nvPr/>
        </p:nvSpPr>
        <p:spPr>
          <a:xfrm>
            <a:off x="8581872" y="2460013"/>
            <a:ext cx="915555" cy="22914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459"/>
                </a:lnTo>
                <a:cubicBezTo>
                  <a:pt x="11771" y="21459"/>
                  <a:pt x="21357" y="16674"/>
                  <a:pt x="21357" y="10800"/>
                </a:cubicBezTo>
                <a:cubicBezTo>
                  <a:pt x="21357" y="4926"/>
                  <a:pt x="11771" y="141"/>
                  <a:pt x="0" y="141"/>
                </a:cubicBezTo>
                <a:lnTo>
                  <a:pt x="0" y="0"/>
                </a:lnTo>
                <a:cubicBezTo>
                  <a:pt x="11933" y="0"/>
                  <a:pt x="21600" y="4845"/>
                  <a:pt x="21600" y="10780"/>
                </a:cubicBezTo>
                <a:cubicBezTo>
                  <a:pt x="21600" y="16715"/>
                  <a:pt x="11933" y="21600"/>
                  <a:pt x="0" y="21600"/>
                </a:cubicBezTo>
                <a:close/>
              </a:path>
            </a:pathLst>
          </a:custGeom>
          <a:solidFill>
            <a:schemeClr val="bg2">
              <a:lumMod val="5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6" name="Shape">
            <a:extLst>
              <a:ext uri="{FF2B5EF4-FFF2-40B4-BE49-F238E27FC236}">
                <a16:creationId xmlns:a16="http://schemas.microsoft.com/office/drawing/2014/main" id="{467CEADC-6C3F-A798-28B9-2D8C24CD7643}"/>
              </a:ext>
            </a:extLst>
          </p:cNvPr>
          <p:cNvSpPr/>
          <p:nvPr/>
        </p:nvSpPr>
        <p:spPr>
          <a:xfrm>
            <a:off x="8342368" y="3614639"/>
            <a:ext cx="1152126" cy="22914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459"/>
                </a:lnTo>
                <a:cubicBezTo>
                  <a:pt x="11771" y="21459"/>
                  <a:pt x="21357" y="16674"/>
                  <a:pt x="21357" y="10800"/>
                </a:cubicBezTo>
                <a:cubicBezTo>
                  <a:pt x="21357" y="4926"/>
                  <a:pt x="11771" y="141"/>
                  <a:pt x="0" y="141"/>
                </a:cubicBezTo>
                <a:lnTo>
                  <a:pt x="0" y="0"/>
                </a:lnTo>
                <a:cubicBezTo>
                  <a:pt x="11933" y="0"/>
                  <a:pt x="21600" y="4845"/>
                  <a:pt x="21600" y="10780"/>
                </a:cubicBezTo>
                <a:cubicBezTo>
                  <a:pt x="21600" y="16715"/>
                  <a:pt x="11933" y="21600"/>
                  <a:pt x="0" y="21600"/>
                </a:cubicBezTo>
                <a:close/>
              </a:path>
            </a:pathLst>
          </a:custGeom>
          <a:solidFill>
            <a:schemeClr val="bg2">
              <a:lumMod val="5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7" name="Shape">
            <a:extLst>
              <a:ext uri="{FF2B5EF4-FFF2-40B4-BE49-F238E27FC236}">
                <a16:creationId xmlns:a16="http://schemas.microsoft.com/office/drawing/2014/main" id="{0732ECD1-028D-9CFB-F54D-329102376924}"/>
              </a:ext>
            </a:extLst>
          </p:cNvPr>
          <p:cNvSpPr/>
          <p:nvPr/>
        </p:nvSpPr>
        <p:spPr>
          <a:xfrm>
            <a:off x="8609938" y="2453751"/>
            <a:ext cx="1368195" cy="3427066"/>
          </a:xfrm>
          <a:custGeom>
            <a:avLst/>
            <a:gdLst/>
            <a:ahLst/>
            <a:cxnLst>
              <a:cxn ang="0">
                <a:pos x="wd2" y="hd2"/>
              </a:cxn>
              <a:cxn ang="5400000">
                <a:pos x="wd2" y="hd2"/>
              </a:cxn>
              <a:cxn ang="10800000">
                <a:pos x="wd2" y="hd2"/>
              </a:cxn>
              <a:cxn ang="16200000">
                <a:pos x="wd2" y="hd2"/>
              </a:cxn>
            </a:cxnLst>
            <a:rect l="0" t="0" r="r" b="b"/>
            <a:pathLst>
              <a:path w="21573" h="21600" extrusionOk="0">
                <a:moveTo>
                  <a:pt x="0" y="21600"/>
                </a:moveTo>
                <a:lnTo>
                  <a:pt x="0" y="21505"/>
                </a:lnTo>
                <a:cubicBezTo>
                  <a:pt x="11814" y="21505"/>
                  <a:pt x="21411" y="16707"/>
                  <a:pt x="21411" y="10800"/>
                </a:cubicBezTo>
                <a:cubicBezTo>
                  <a:pt x="21411" y="4893"/>
                  <a:pt x="11814" y="95"/>
                  <a:pt x="0" y="95"/>
                </a:cubicBezTo>
                <a:lnTo>
                  <a:pt x="0" y="0"/>
                </a:lnTo>
                <a:cubicBezTo>
                  <a:pt x="11895" y="0"/>
                  <a:pt x="21573" y="4839"/>
                  <a:pt x="21573" y="10786"/>
                </a:cubicBezTo>
                <a:cubicBezTo>
                  <a:pt x="21600" y="16761"/>
                  <a:pt x="11895" y="21600"/>
                  <a:pt x="0" y="21600"/>
                </a:cubicBezTo>
                <a:close/>
              </a:path>
            </a:pathLst>
          </a:custGeom>
          <a:solidFill>
            <a:schemeClr val="tx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1" name="Circle">
            <a:extLst>
              <a:ext uri="{FF2B5EF4-FFF2-40B4-BE49-F238E27FC236}">
                <a16:creationId xmlns:a16="http://schemas.microsoft.com/office/drawing/2014/main" id="{31D0B2E9-198C-E873-2719-33FE2B9A8121}"/>
              </a:ext>
            </a:extLst>
          </p:cNvPr>
          <p:cNvSpPr/>
          <p:nvPr/>
        </p:nvSpPr>
        <p:spPr>
          <a:xfrm>
            <a:off x="7735531" y="2052462"/>
            <a:ext cx="900000" cy="900000"/>
          </a:xfrm>
          <a:prstGeom prst="ellipse">
            <a:avLst/>
          </a:prstGeom>
          <a:solidFill>
            <a:srgbClr val="FDC900"/>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2" name="Circle">
            <a:extLst>
              <a:ext uri="{FF2B5EF4-FFF2-40B4-BE49-F238E27FC236}">
                <a16:creationId xmlns:a16="http://schemas.microsoft.com/office/drawing/2014/main" id="{61D1D88A-F192-B0C6-1BF7-B6BD022FEBC5}"/>
              </a:ext>
            </a:extLst>
          </p:cNvPr>
          <p:cNvSpPr/>
          <p:nvPr/>
        </p:nvSpPr>
        <p:spPr>
          <a:xfrm>
            <a:off x="7750628" y="3155737"/>
            <a:ext cx="900000" cy="900000"/>
          </a:xfrm>
          <a:prstGeom prst="ellipse">
            <a:avLst/>
          </a:prstGeom>
          <a:solidFill>
            <a:srgbClr val="FDC900"/>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3" name="Circle">
            <a:extLst>
              <a:ext uri="{FF2B5EF4-FFF2-40B4-BE49-F238E27FC236}">
                <a16:creationId xmlns:a16="http://schemas.microsoft.com/office/drawing/2014/main" id="{A936FE90-2770-24FD-D9A9-6EAB492FED20}"/>
              </a:ext>
            </a:extLst>
          </p:cNvPr>
          <p:cNvSpPr/>
          <p:nvPr/>
        </p:nvSpPr>
        <p:spPr>
          <a:xfrm>
            <a:off x="7742296" y="4251167"/>
            <a:ext cx="900000" cy="900000"/>
          </a:xfrm>
          <a:prstGeom prst="ellipse">
            <a:avLst/>
          </a:prstGeom>
          <a:solidFill>
            <a:srgbClr val="FDC900"/>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4" name="Circle">
            <a:extLst>
              <a:ext uri="{FF2B5EF4-FFF2-40B4-BE49-F238E27FC236}">
                <a16:creationId xmlns:a16="http://schemas.microsoft.com/office/drawing/2014/main" id="{6F194435-FB05-22A3-54BA-F1537013AFFC}"/>
              </a:ext>
            </a:extLst>
          </p:cNvPr>
          <p:cNvSpPr/>
          <p:nvPr/>
        </p:nvSpPr>
        <p:spPr>
          <a:xfrm>
            <a:off x="7711047" y="5347489"/>
            <a:ext cx="900000" cy="900000"/>
          </a:xfrm>
          <a:prstGeom prst="ellipse">
            <a:avLst/>
          </a:prstGeom>
          <a:solidFill>
            <a:srgbClr val="FDC900"/>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pic>
        <p:nvPicPr>
          <p:cNvPr id="27" name="Picture 2" descr="coach Icon 1507017">
            <a:extLst>
              <a:ext uri="{FF2B5EF4-FFF2-40B4-BE49-F238E27FC236}">
                <a16:creationId xmlns:a16="http://schemas.microsoft.com/office/drawing/2014/main" id="{C316572E-10AB-DE92-3EAA-2FCDAC9379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9531" y="2196462"/>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leaders Icon 1914023">
            <a:extLst>
              <a:ext uri="{FF2B5EF4-FFF2-40B4-BE49-F238E27FC236}">
                <a16:creationId xmlns:a16="http://schemas.microsoft.com/office/drawing/2014/main" id="{01B4EF1E-09C7-4B18-8514-B1716B2C6A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4628" y="3277785"/>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innovation Icon 1876197">
            <a:extLst>
              <a:ext uri="{FF2B5EF4-FFF2-40B4-BE49-F238E27FC236}">
                <a16:creationId xmlns:a16="http://schemas.microsoft.com/office/drawing/2014/main" id="{02402E0C-5831-1F7E-511B-FB695E35CD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6296" y="4393557"/>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change Icon 4520039">
            <a:extLst>
              <a:ext uri="{FF2B5EF4-FFF2-40B4-BE49-F238E27FC236}">
                <a16:creationId xmlns:a16="http://schemas.microsoft.com/office/drawing/2014/main" id="{E6229C43-4BD2-5B65-4514-8B7997F4A40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941" t="11644" r="9778" b="10917"/>
          <a:stretch/>
        </p:blipFill>
        <p:spPr bwMode="auto">
          <a:xfrm>
            <a:off x="7840247" y="5491489"/>
            <a:ext cx="642359" cy="612000"/>
          </a:xfrm>
          <a:prstGeom prst="rect">
            <a:avLst/>
          </a:prstGeom>
          <a:noFill/>
          <a:extLst>
            <a:ext uri="{909E8E84-426E-40DD-AFC4-6F175D3DCCD1}">
              <a14:hiddenFill xmlns:a14="http://schemas.microsoft.com/office/drawing/2010/main">
                <a:solidFill>
                  <a:srgbClr val="FFFFFF"/>
                </a:solidFill>
              </a14:hiddenFill>
            </a:ext>
          </a:extLst>
        </p:spPr>
      </p:pic>
      <p:sp>
        <p:nvSpPr>
          <p:cNvPr id="31" name="Shape">
            <a:extLst>
              <a:ext uri="{FF2B5EF4-FFF2-40B4-BE49-F238E27FC236}">
                <a16:creationId xmlns:a16="http://schemas.microsoft.com/office/drawing/2014/main" id="{241858C9-DC70-5DF7-8365-66E5D68B8CD9}"/>
              </a:ext>
            </a:extLst>
          </p:cNvPr>
          <p:cNvSpPr/>
          <p:nvPr/>
        </p:nvSpPr>
        <p:spPr>
          <a:xfrm>
            <a:off x="8620102" y="2456664"/>
            <a:ext cx="333875" cy="118790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459"/>
                </a:lnTo>
                <a:cubicBezTo>
                  <a:pt x="11771" y="21459"/>
                  <a:pt x="21357" y="16674"/>
                  <a:pt x="21357" y="10800"/>
                </a:cubicBezTo>
                <a:cubicBezTo>
                  <a:pt x="21357" y="4926"/>
                  <a:pt x="11771" y="141"/>
                  <a:pt x="0" y="141"/>
                </a:cubicBezTo>
                <a:lnTo>
                  <a:pt x="0" y="0"/>
                </a:lnTo>
                <a:cubicBezTo>
                  <a:pt x="11933" y="0"/>
                  <a:pt x="21600" y="4845"/>
                  <a:pt x="21600" y="10780"/>
                </a:cubicBezTo>
                <a:cubicBezTo>
                  <a:pt x="21600" y="16715"/>
                  <a:pt x="11933" y="21600"/>
                  <a:pt x="0" y="21600"/>
                </a:cubicBezTo>
                <a:close/>
              </a:path>
            </a:pathLst>
          </a:custGeom>
          <a:solidFill>
            <a:schemeClr val="bg2">
              <a:lumMod val="5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32" name="Shape">
            <a:extLst>
              <a:ext uri="{FF2B5EF4-FFF2-40B4-BE49-F238E27FC236}">
                <a16:creationId xmlns:a16="http://schemas.microsoft.com/office/drawing/2014/main" id="{A5BF2E47-80B8-958A-2A9F-D045D9BA1744}"/>
              </a:ext>
            </a:extLst>
          </p:cNvPr>
          <p:cNvSpPr/>
          <p:nvPr/>
        </p:nvSpPr>
        <p:spPr>
          <a:xfrm>
            <a:off x="8641409" y="4750469"/>
            <a:ext cx="392756" cy="11303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459"/>
                </a:lnTo>
                <a:cubicBezTo>
                  <a:pt x="11771" y="21459"/>
                  <a:pt x="21357" y="16674"/>
                  <a:pt x="21357" y="10800"/>
                </a:cubicBezTo>
                <a:cubicBezTo>
                  <a:pt x="21357" y="4926"/>
                  <a:pt x="11771" y="141"/>
                  <a:pt x="0" y="141"/>
                </a:cubicBezTo>
                <a:lnTo>
                  <a:pt x="0" y="0"/>
                </a:lnTo>
                <a:cubicBezTo>
                  <a:pt x="11933" y="0"/>
                  <a:pt x="21600" y="4845"/>
                  <a:pt x="21600" y="10780"/>
                </a:cubicBezTo>
                <a:cubicBezTo>
                  <a:pt x="21600" y="16715"/>
                  <a:pt x="11933" y="21600"/>
                  <a:pt x="0" y="21600"/>
                </a:cubicBezTo>
                <a:close/>
              </a:path>
            </a:pathLst>
          </a:custGeom>
          <a:solidFill>
            <a:schemeClr val="bg2">
              <a:lumMod val="5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33" name="Shape">
            <a:extLst>
              <a:ext uri="{FF2B5EF4-FFF2-40B4-BE49-F238E27FC236}">
                <a16:creationId xmlns:a16="http://schemas.microsoft.com/office/drawing/2014/main" id="{AE902159-FB86-F954-E1BA-2D7FD3A3A39E}"/>
              </a:ext>
            </a:extLst>
          </p:cNvPr>
          <p:cNvSpPr/>
          <p:nvPr/>
        </p:nvSpPr>
        <p:spPr>
          <a:xfrm>
            <a:off x="8632488" y="3649143"/>
            <a:ext cx="322965" cy="11023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459"/>
                </a:lnTo>
                <a:cubicBezTo>
                  <a:pt x="11771" y="21459"/>
                  <a:pt x="21357" y="16674"/>
                  <a:pt x="21357" y="10800"/>
                </a:cubicBezTo>
                <a:cubicBezTo>
                  <a:pt x="21357" y="4926"/>
                  <a:pt x="11771" y="141"/>
                  <a:pt x="0" y="141"/>
                </a:cubicBezTo>
                <a:lnTo>
                  <a:pt x="0" y="0"/>
                </a:lnTo>
                <a:cubicBezTo>
                  <a:pt x="11933" y="0"/>
                  <a:pt x="21600" y="4845"/>
                  <a:pt x="21600" y="10780"/>
                </a:cubicBezTo>
                <a:cubicBezTo>
                  <a:pt x="21600" y="16715"/>
                  <a:pt x="11933" y="21600"/>
                  <a:pt x="0" y="21600"/>
                </a:cubicBezTo>
                <a:close/>
              </a:path>
            </a:pathLst>
          </a:custGeom>
          <a:solidFill>
            <a:schemeClr val="bg2">
              <a:lumMod val="5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grpSp>
        <p:nvGrpSpPr>
          <p:cNvPr id="3" name="Group 27">
            <a:extLst>
              <a:ext uri="{FF2B5EF4-FFF2-40B4-BE49-F238E27FC236}">
                <a16:creationId xmlns:a16="http://schemas.microsoft.com/office/drawing/2014/main" id="{A5777E79-4BC2-A174-2576-29FB769262BD}"/>
              </a:ext>
            </a:extLst>
          </p:cNvPr>
          <p:cNvGrpSpPr/>
          <p:nvPr/>
        </p:nvGrpSpPr>
        <p:grpSpPr>
          <a:xfrm>
            <a:off x="1944211" y="1904138"/>
            <a:ext cx="5672913" cy="949934"/>
            <a:chOff x="332936" y="2427386"/>
            <a:chExt cx="2926080" cy="1139484"/>
          </a:xfrm>
        </p:grpSpPr>
        <p:sp>
          <p:nvSpPr>
            <p:cNvPr id="4" name="TextBox 28">
              <a:extLst>
                <a:ext uri="{FF2B5EF4-FFF2-40B4-BE49-F238E27FC236}">
                  <a16:creationId xmlns:a16="http://schemas.microsoft.com/office/drawing/2014/main" id="{4AF5DA07-D781-E449-5AB2-7AEBC453E87F}"/>
                </a:ext>
              </a:extLst>
            </p:cNvPr>
            <p:cNvSpPr txBox="1"/>
            <p:nvPr/>
          </p:nvSpPr>
          <p:spPr>
            <a:xfrm>
              <a:off x="332936" y="2427386"/>
              <a:ext cx="2926080" cy="701461"/>
            </a:xfrm>
            <a:prstGeom prst="rect">
              <a:avLst/>
            </a:prstGeom>
            <a:noFill/>
          </p:spPr>
          <p:txBody>
            <a:bodyPr wrap="square" lIns="0" rIns="0" rtlCol="0" anchor="b">
              <a:spAutoFit/>
            </a:bodyPr>
            <a:lstStyle/>
            <a:p>
              <a:pPr algn="r"/>
              <a:r>
                <a:rPr lang="en-US" sz="1600" b="1" noProof="1">
                  <a:solidFill>
                    <a:srgbClr val="13304C"/>
                  </a:solidFill>
                </a:rPr>
                <a:t>Leiden, managen en coachen van medewerkers: de juiste balans</a:t>
              </a:r>
            </a:p>
          </p:txBody>
        </p:sp>
        <p:sp>
          <p:nvSpPr>
            <p:cNvPr id="8" name="TextBox 29">
              <a:extLst>
                <a:ext uri="{FF2B5EF4-FFF2-40B4-BE49-F238E27FC236}">
                  <a16:creationId xmlns:a16="http://schemas.microsoft.com/office/drawing/2014/main" id="{DFBE0796-61FE-3F18-A3E7-4BF16151F74C}"/>
                </a:ext>
              </a:extLst>
            </p:cNvPr>
            <p:cNvSpPr txBox="1"/>
            <p:nvPr/>
          </p:nvSpPr>
          <p:spPr>
            <a:xfrm>
              <a:off x="332936" y="3086922"/>
              <a:ext cx="2926080" cy="479948"/>
            </a:xfrm>
            <a:prstGeom prst="rect">
              <a:avLst/>
            </a:prstGeom>
            <a:noFill/>
          </p:spPr>
          <p:txBody>
            <a:bodyPr wrap="square" lIns="0" rIns="0" rtlCol="0" anchor="t">
              <a:spAutoFit/>
            </a:bodyPr>
            <a:lstStyle/>
            <a:p>
              <a:pPr algn="r"/>
              <a:r>
                <a:rPr lang="nl-BE" sz="1000" noProof="1">
                  <a:solidFill>
                    <a:schemeClr val="tx1">
                      <a:lumMod val="65000"/>
                      <a:lumOff val="35000"/>
                    </a:schemeClr>
                  </a:solidFill>
                </a:rPr>
                <a:t>Rollen van leider, manager en coach balanceren in functie van de context met het oog op een psychologisch veilige omgeving. </a:t>
              </a:r>
              <a:endParaRPr lang="en-US" sz="1000" noProof="1">
                <a:solidFill>
                  <a:schemeClr val="tx1">
                    <a:lumMod val="65000"/>
                    <a:lumOff val="35000"/>
                  </a:schemeClr>
                </a:solidFill>
              </a:endParaRPr>
            </a:p>
          </p:txBody>
        </p:sp>
      </p:grpSp>
      <p:grpSp>
        <p:nvGrpSpPr>
          <p:cNvPr id="9" name="Group 36">
            <a:extLst>
              <a:ext uri="{FF2B5EF4-FFF2-40B4-BE49-F238E27FC236}">
                <a16:creationId xmlns:a16="http://schemas.microsoft.com/office/drawing/2014/main" id="{ABBE674D-AE98-37BC-8596-C27D1B6FF0A4}"/>
              </a:ext>
            </a:extLst>
          </p:cNvPr>
          <p:cNvGrpSpPr/>
          <p:nvPr/>
        </p:nvGrpSpPr>
        <p:grpSpPr>
          <a:xfrm>
            <a:off x="2872961" y="3326338"/>
            <a:ext cx="4755741" cy="703713"/>
            <a:chOff x="332936" y="2722737"/>
            <a:chExt cx="2926080" cy="844132"/>
          </a:xfrm>
        </p:grpSpPr>
        <p:sp>
          <p:nvSpPr>
            <p:cNvPr id="10" name="TextBox 37">
              <a:extLst>
                <a:ext uri="{FF2B5EF4-FFF2-40B4-BE49-F238E27FC236}">
                  <a16:creationId xmlns:a16="http://schemas.microsoft.com/office/drawing/2014/main" id="{9DCE2B43-C364-4DC7-D86F-D67049CD9C58}"/>
                </a:ext>
              </a:extLst>
            </p:cNvPr>
            <p:cNvSpPr txBox="1"/>
            <p:nvPr/>
          </p:nvSpPr>
          <p:spPr>
            <a:xfrm>
              <a:off x="332936" y="2722737"/>
              <a:ext cx="2926080" cy="406109"/>
            </a:xfrm>
            <a:prstGeom prst="rect">
              <a:avLst/>
            </a:prstGeom>
            <a:noFill/>
          </p:spPr>
          <p:txBody>
            <a:bodyPr wrap="square" lIns="0" rIns="0" rtlCol="0" anchor="b">
              <a:spAutoFit/>
            </a:bodyPr>
            <a:lstStyle/>
            <a:p>
              <a:pPr algn="r"/>
              <a:r>
                <a:rPr lang="en-US" sz="1600" b="1" noProof="1">
                  <a:solidFill>
                    <a:srgbClr val="13304C"/>
                  </a:solidFill>
                </a:rPr>
                <a:t>Maak je team wendbaar door het delen van leiderschap</a:t>
              </a:r>
            </a:p>
          </p:txBody>
        </p:sp>
        <p:sp>
          <p:nvSpPr>
            <p:cNvPr id="34" name="TextBox 38">
              <a:extLst>
                <a:ext uri="{FF2B5EF4-FFF2-40B4-BE49-F238E27FC236}">
                  <a16:creationId xmlns:a16="http://schemas.microsoft.com/office/drawing/2014/main" id="{46BCB715-307F-B36A-68AB-B8A976DD05F7}"/>
                </a:ext>
              </a:extLst>
            </p:cNvPr>
            <p:cNvSpPr txBox="1"/>
            <p:nvPr/>
          </p:nvSpPr>
          <p:spPr>
            <a:xfrm>
              <a:off x="332936" y="3086921"/>
              <a:ext cx="2926080" cy="479948"/>
            </a:xfrm>
            <a:prstGeom prst="rect">
              <a:avLst/>
            </a:prstGeom>
            <a:noFill/>
          </p:spPr>
          <p:txBody>
            <a:bodyPr wrap="square" lIns="0" rIns="0" rtlCol="0" anchor="t">
              <a:spAutoFit/>
            </a:bodyPr>
            <a:lstStyle/>
            <a:p>
              <a:pPr algn="r"/>
              <a:r>
                <a:rPr lang="nl-BE" sz="1000" noProof="1">
                  <a:solidFill>
                    <a:schemeClr val="tx1">
                      <a:lumMod val="65000"/>
                      <a:lumOff val="35000"/>
                    </a:schemeClr>
                  </a:solidFill>
                </a:rPr>
                <a:t>Kennis, inzicht, strategieën en tools om te groeien naar (meer) gedeeld leiderschap. </a:t>
              </a:r>
            </a:p>
          </p:txBody>
        </p:sp>
      </p:grpSp>
      <p:grpSp>
        <p:nvGrpSpPr>
          <p:cNvPr id="35" name="Group 39">
            <a:extLst>
              <a:ext uri="{FF2B5EF4-FFF2-40B4-BE49-F238E27FC236}">
                <a16:creationId xmlns:a16="http://schemas.microsoft.com/office/drawing/2014/main" id="{5866E7C2-F518-3E2E-955A-E94F3CE5039D}"/>
              </a:ext>
            </a:extLst>
          </p:cNvPr>
          <p:cNvGrpSpPr/>
          <p:nvPr/>
        </p:nvGrpSpPr>
        <p:grpSpPr>
          <a:xfrm>
            <a:off x="2855185" y="4351738"/>
            <a:ext cx="4755741" cy="703713"/>
            <a:chOff x="332936" y="2722737"/>
            <a:chExt cx="2926080" cy="844132"/>
          </a:xfrm>
        </p:grpSpPr>
        <p:sp>
          <p:nvSpPr>
            <p:cNvPr id="36" name="TextBox 40">
              <a:extLst>
                <a:ext uri="{FF2B5EF4-FFF2-40B4-BE49-F238E27FC236}">
                  <a16:creationId xmlns:a16="http://schemas.microsoft.com/office/drawing/2014/main" id="{B39732F2-86C4-FC8F-F93B-5D00BA17900D}"/>
                </a:ext>
              </a:extLst>
            </p:cNvPr>
            <p:cNvSpPr txBox="1"/>
            <p:nvPr/>
          </p:nvSpPr>
          <p:spPr>
            <a:xfrm>
              <a:off x="332936" y="2722737"/>
              <a:ext cx="2926080" cy="406109"/>
            </a:xfrm>
            <a:prstGeom prst="rect">
              <a:avLst/>
            </a:prstGeom>
            <a:noFill/>
          </p:spPr>
          <p:txBody>
            <a:bodyPr wrap="square" lIns="0" rIns="0" rtlCol="0" anchor="b">
              <a:spAutoFit/>
            </a:bodyPr>
            <a:lstStyle/>
            <a:p>
              <a:pPr algn="r"/>
              <a:r>
                <a:rPr lang="en-US" sz="1600" b="1" noProof="1">
                  <a:solidFill>
                    <a:srgbClr val="13304C"/>
                  </a:solidFill>
                </a:rPr>
                <a:t>Strategieën voor effectieve kennisdeling</a:t>
              </a:r>
            </a:p>
          </p:txBody>
        </p:sp>
        <p:sp>
          <p:nvSpPr>
            <p:cNvPr id="37" name="TextBox 41">
              <a:extLst>
                <a:ext uri="{FF2B5EF4-FFF2-40B4-BE49-F238E27FC236}">
                  <a16:creationId xmlns:a16="http://schemas.microsoft.com/office/drawing/2014/main" id="{109B7A39-3A16-2395-4651-0532565DCABE}"/>
                </a:ext>
              </a:extLst>
            </p:cNvPr>
            <p:cNvSpPr txBox="1"/>
            <p:nvPr/>
          </p:nvSpPr>
          <p:spPr>
            <a:xfrm>
              <a:off x="332936" y="3086921"/>
              <a:ext cx="2926080" cy="479948"/>
            </a:xfrm>
            <a:prstGeom prst="rect">
              <a:avLst/>
            </a:prstGeom>
            <a:noFill/>
          </p:spPr>
          <p:txBody>
            <a:bodyPr wrap="square" lIns="0" rIns="0" rtlCol="0" anchor="t">
              <a:spAutoFit/>
            </a:bodyPr>
            <a:lstStyle/>
            <a:p>
              <a:pPr algn="r"/>
              <a:r>
                <a:rPr lang="nl-BE" sz="1000" noProof="1">
                  <a:solidFill>
                    <a:schemeClr val="tx1">
                      <a:lumMod val="65000"/>
                      <a:lumOff val="35000"/>
                    </a:schemeClr>
                  </a:solidFill>
                </a:rPr>
                <a:t>Kennis vergaren, delen en borgen en dit stimuleren/faciliteren binnen je team.</a:t>
              </a:r>
            </a:p>
          </p:txBody>
        </p:sp>
      </p:grpSp>
      <p:grpSp>
        <p:nvGrpSpPr>
          <p:cNvPr id="38" name="Group 42">
            <a:extLst>
              <a:ext uri="{FF2B5EF4-FFF2-40B4-BE49-F238E27FC236}">
                <a16:creationId xmlns:a16="http://schemas.microsoft.com/office/drawing/2014/main" id="{E529B75F-D920-1589-B904-EC4D569E26F4}"/>
              </a:ext>
            </a:extLst>
          </p:cNvPr>
          <p:cNvGrpSpPr/>
          <p:nvPr/>
        </p:nvGrpSpPr>
        <p:grpSpPr>
          <a:xfrm>
            <a:off x="2861383" y="5455977"/>
            <a:ext cx="4755741" cy="703713"/>
            <a:chOff x="332936" y="2722738"/>
            <a:chExt cx="2926080" cy="844132"/>
          </a:xfrm>
        </p:grpSpPr>
        <p:sp>
          <p:nvSpPr>
            <p:cNvPr id="39" name="TextBox 43">
              <a:extLst>
                <a:ext uri="{FF2B5EF4-FFF2-40B4-BE49-F238E27FC236}">
                  <a16:creationId xmlns:a16="http://schemas.microsoft.com/office/drawing/2014/main" id="{CF5042E7-AB5D-B4EB-696F-F0896E32C779}"/>
                </a:ext>
              </a:extLst>
            </p:cNvPr>
            <p:cNvSpPr txBox="1"/>
            <p:nvPr/>
          </p:nvSpPr>
          <p:spPr>
            <a:xfrm>
              <a:off x="332936" y="2722738"/>
              <a:ext cx="2926080" cy="406109"/>
            </a:xfrm>
            <a:prstGeom prst="rect">
              <a:avLst/>
            </a:prstGeom>
            <a:noFill/>
          </p:spPr>
          <p:txBody>
            <a:bodyPr wrap="square" lIns="0" rIns="0" rtlCol="0" anchor="b">
              <a:spAutoFit/>
            </a:bodyPr>
            <a:lstStyle/>
            <a:p>
              <a:pPr algn="r"/>
              <a:r>
                <a:rPr lang="en-US" sz="1600" b="1" noProof="1">
                  <a:solidFill>
                    <a:srgbClr val="13304C"/>
                  </a:solidFill>
                </a:rPr>
                <a:t>Draagvlak als motor voor verandering</a:t>
              </a:r>
              <a:endParaRPr lang="en-US" sz="1600" b="1" noProof="1">
                <a:solidFill>
                  <a:srgbClr val="69A374"/>
                </a:solidFill>
              </a:endParaRPr>
            </a:p>
          </p:txBody>
        </p:sp>
        <p:sp>
          <p:nvSpPr>
            <p:cNvPr id="40" name="TextBox 44">
              <a:extLst>
                <a:ext uri="{FF2B5EF4-FFF2-40B4-BE49-F238E27FC236}">
                  <a16:creationId xmlns:a16="http://schemas.microsoft.com/office/drawing/2014/main" id="{F052F409-8B73-1C09-C183-BE6E60BA4183}"/>
                </a:ext>
              </a:extLst>
            </p:cNvPr>
            <p:cNvSpPr txBox="1"/>
            <p:nvPr/>
          </p:nvSpPr>
          <p:spPr>
            <a:xfrm>
              <a:off x="332936" y="3086922"/>
              <a:ext cx="2926080" cy="479948"/>
            </a:xfrm>
            <a:prstGeom prst="rect">
              <a:avLst/>
            </a:prstGeom>
            <a:noFill/>
          </p:spPr>
          <p:txBody>
            <a:bodyPr wrap="square" lIns="0" rIns="0" rtlCol="0" anchor="t">
              <a:spAutoFit/>
            </a:bodyPr>
            <a:lstStyle/>
            <a:p>
              <a:pPr algn="r"/>
              <a:r>
                <a:rPr lang="nl-BE" sz="1000" noProof="1">
                  <a:solidFill>
                    <a:schemeClr val="tx1">
                      <a:lumMod val="65000"/>
                      <a:lumOff val="35000"/>
                    </a:schemeClr>
                  </a:solidFill>
                </a:rPr>
                <a:t>Een draagvlak creëren voor een veranderproces en omgaan met weerstand in organisaties die steeds in beweging zijn. </a:t>
              </a:r>
              <a:endParaRPr lang="en-US" sz="1000" noProof="1">
                <a:solidFill>
                  <a:schemeClr val="tx1">
                    <a:lumMod val="65000"/>
                    <a:lumOff val="35000"/>
                  </a:schemeClr>
                </a:solidFill>
              </a:endParaRPr>
            </a:p>
          </p:txBody>
        </p:sp>
      </p:grpSp>
    </p:spTree>
    <p:extLst>
      <p:ext uri="{BB962C8B-B14F-4D97-AF65-F5344CB8AC3E}">
        <p14:creationId xmlns:p14="http://schemas.microsoft.com/office/powerpoint/2010/main" val="2841693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B71C0BE3-4A5F-74DC-E3CF-11AEF5B5B7FA}"/>
              </a:ext>
            </a:extLst>
          </p:cNvPr>
          <p:cNvSpPr txBox="1"/>
          <p:nvPr/>
        </p:nvSpPr>
        <p:spPr>
          <a:xfrm>
            <a:off x="469758" y="1423655"/>
            <a:ext cx="5346666" cy="979986"/>
          </a:xfrm>
          <a:prstGeom prst="rect">
            <a:avLst/>
          </a:prstGeom>
        </p:spPr>
        <p:txBody>
          <a:bodyPr vert="horz" lIns="91440" tIns="45720" rIns="91440" bIns="45720" rtlCol="0">
            <a:noAutofit/>
          </a:bodyPr>
          <a:lstStyle/>
          <a:p>
            <a:pPr>
              <a:lnSpc>
                <a:spcPct val="90000"/>
              </a:lnSpc>
              <a:spcBef>
                <a:spcPts val="1000"/>
              </a:spcBef>
            </a:pPr>
            <a:r>
              <a:rPr lang="nl-NL" sz="4800" b="1" kern="1200" dirty="0">
                <a:latin typeface="Avenir Black"/>
                <a:ea typeface="+mn-ea"/>
                <a:cs typeface="+mn-cs"/>
              </a:rPr>
              <a:t>Zelfsturende leergroep</a:t>
            </a:r>
          </a:p>
        </p:txBody>
      </p:sp>
      <p:pic>
        <p:nvPicPr>
          <p:cNvPr id="4" name="Tijdelijke aanduiding voor inhoud 3" descr="Stuur met effen opvulling">
            <a:extLst>
              <a:ext uri="{FF2B5EF4-FFF2-40B4-BE49-F238E27FC236}">
                <a16:creationId xmlns:a16="http://schemas.microsoft.com/office/drawing/2014/main" id="{727E62CF-FFE9-8037-905E-82ED1A017497}"/>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08850" y="1344612"/>
            <a:ext cx="4240213" cy="4240213"/>
          </a:xfrm>
        </p:spPr>
      </p:pic>
      <p:pic>
        <p:nvPicPr>
          <p:cNvPr id="7" name="Graphic 6" descr="Stuur met effen opvulling">
            <a:extLst>
              <a:ext uri="{FF2B5EF4-FFF2-40B4-BE49-F238E27FC236}">
                <a16:creationId xmlns:a16="http://schemas.microsoft.com/office/drawing/2014/main" id="{16326FCB-CE6F-D1D0-A180-E3251D7CB2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3636" y="3582489"/>
            <a:ext cx="2527005" cy="2527005"/>
          </a:xfrm>
          <a:prstGeom prst="rect">
            <a:avLst/>
          </a:prstGeom>
        </p:spPr>
      </p:pic>
      <p:sp>
        <p:nvSpPr>
          <p:cNvPr id="8" name="Tekstvak 7">
            <a:extLst>
              <a:ext uri="{FF2B5EF4-FFF2-40B4-BE49-F238E27FC236}">
                <a16:creationId xmlns:a16="http://schemas.microsoft.com/office/drawing/2014/main" id="{8CB1029A-55B1-E0EF-3674-3135C56F1C9D}"/>
              </a:ext>
            </a:extLst>
          </p:cNvPr>
          <p:cNvSpPr txBox="1"/>
          <p:nvPr/>
        </p:nvSpPr>
        <p:spPr>
          <a:xfrm>
            <a:off x="7308850" y="314737"/>
            <a:ext cx="4036090" cy="1015663"/>
          </a:xfrm>
          <a:prstGeom prst="rect">
            <a:avLst/>
          </a:prstGeom>
          <a:noFill/>
        </p:spPr>
        <p:txBody>
          <a:bodyPr wrap="square" rtlCol="0">
            <a:spAutoFit/>
          </a:bodyPr>
          <a:lstStyle/>
          <a:p>
            <a:r>
              <a:rPr lang="nl-NL" sz="6000" b="1" dirty="0" err="1">
                <a:solidFill>
                  <a:schemeClr val="bg1">
                    <a:lumMod val="65000"/>
                  </a:schemeClr>
                </a:solidFill>
                <a:latin typeface="Avenir Black"/>
              </a:rPr>
              <a:t>F</a:t>
            </a:r>
            <a:r>
              <a:rPr lang="nl-NL" sz="6000" dirty="0" err="1">
                <a:solidFill>
                  <a:schemeClr val="bg1"/>
                </a:solidFill>
                <a:latin typeface="Avenir Black"/>
              </a:rPr>
              <a:t>ocus</a:t>
            </a:r>
            <a:r>
              <a:rPr lang="nl-NL" sz="6000" b="1" dirty="0" err="1">
                <a:solidFill>
                  <a:schemeClr val="bg1">
                    <a:lumMod val="65000"/>
                  </a:schemeClr>
                </a:solidFill>
                <a:latin typeface="Avenir Black"/>
              </a:rPr>
              <a:t>F</a:t>
            </a:r>
            <a:r>
              <a:rPr lang="nl-NL" sz="6000" dirty="0" err="1">
                <a:solidFill>
                  <a:schemeClr val="bg1"/>
                </a:solidFill>
                <a:latin typeface="Avenir Black"/>
              </a:rPr>
              <a:t>iches</a:t>
            </a:r>
            <a:endParaRPr lang="nl-BE" sz="6000" b="1" dirty="0">
              <a:solidFill>
                <a:schemeClr val="bg1"/>
              </a:solidFill>
              <a:latin typeface="Avenir Black"/>
            </a:endParaRPr>
          </a:p>
        </p:txBody>
      </p:sp>
      <p:sp>
        <p:nvSpPr>
          <p:cNvPr id="9" name="Tekstvak 8">
            <a:extLst>
              <a:ext uri="{FF2B5EF4-FFF2-40B4-BE49-F238E27FC236}">
                <a16:creationId xmlns:a16="http://schemas.microsoft.com/office/drawing/2014/main" id="{B33367D6-264E-7C8D-3378-A09C44B07FDE}"/>
              </a:ext>
            </a:extLst>
          </p:cNvPr>
          <p:cNvSpPr txBox="1"/>
          <p:nvPr/>
        </p:nvSpPr>
        <p:spPr>
          <a:xfrm>
            <a:off x="7120198" y="1157841"/>
            <a:ext cx="4617515" cy="4955203"/>
          </a:xfrm>
          <a:prstGeom prst="rect">
            <a:avLst/>
          </a:prstGeom>
          <a:noFill/>
        </p:spPr>
        <p:txBody>
          <a:bodyPr wrap="square" rtlCol="0">
            <a:spAutoFit/>
          </a:bodyPr>
          <a:lstStyle/>
          <a:p>
            <a:r>
              <a:rPr lang="nl-NL" sz="2000" strike="sngStrike" dirty="0">
                <a:solidFill>
                  <a:schemeClr val="bg1"/>
                </a:solidFill>
              </a:rPr>
              <a:t>- teamgedrag per fase</a:t>
            </a:r>
          </a:p>
          <a:p>
            <a:r>
              <a:rPr lang="nl-NL" sz="2000" strike="sngStrike" dirty="0">
                <a:solidFill>
                  <a:schemeClr val="bg1"/>
                </a:solidFill>
              </a:rPr>
              <a:t>- gedrag van de leidinggevende</a:t>
            </a:r>
          </a:p>
          <a:p>
            <a:endParaRPr lang="nl-NL" sz="2400" dirty="0">
              <a:solidFill>
                <a:schemeClr val="bg1"/>
              </a:solidFill>
            </a:endParaRPr>
          </a:p>
          <a:p>
            <a:r>
              <a:rPr lang="nl-NL" sz="2400" dirty="0">
                <a:solidFill>
                  <a:schemeClr val="bg1"/>
                </a:solidFill>
              </a:rPr>
              <a:t>- teambarometer</a:t>
            </a:r>
          </a:p>
          <a:p>
            <a:r>
              <a:rPr lang="nl-NL" sz="2400" dirty="0">
                <a:solidFill>
                  <a:schemeClr val="bg1"/>
                </a:solidFill>
              </a:rPr>
              <a:t>- werken met rollen</a:t>
            </a:r>
          </a:p>
          <a:p>
            <a:endParaRPr lang="nl-NL" sz="1500" dirty="0">
              <a:solidFill>
                <a:schemeClr val="bg1"/>
              </a:solidFill>
            </a:endParaRPr>
          </a:p>
          <a:p>
            <a:r>
              <a:rPr lang="nl-NL" sz="2400" dirty="0">
                <a:solidFill>
                  <a:schemeClr val="bg1"/>
                </a:solidFill>
              </a:rPr>
              <a:t>- mensbeeld van de leidinggevende</a:t>
            </a:r>
          </a:p>
          <a:p>
            <a:endParaRPr lang="nl-NL" sz="1500" dirty="0">
              <a:solidFill>
                <a:schemeClr val="bg1"/>
              </a:solidFill>
            </a:endParaRPr>
          </a:p>
          <a:p>
            <a:r>
              <a:rPr lang="nl-NL" sz="2400" dirty="0">
                <a:solidFill>
                  <a:schemeClr val="bg1"/>
                </a:solidFill>
              </a:rPr>
              <a:t>- stimuleren van persoonlijk leiderschap</a:t>
            </a:r>
          </a:p>
          <a:p>
            <a:endParaRPr lang="nl-NL" sz="1500" dirty="0">
              <a:solidFill>
                <a:schemeClr val="bg1"/>
              </a:solidFill>
            </a:endParaRPr>
          </a:p>
          <a:p>
            <a:r>
              <a:rPr lang="nl-NL" sz="2400" dirty="0">
                <a:solidFill>
                  <a:schemeClr val="bg1"/>
                </a:solidFill>
              </a:rPr>
              <a:t>- constructieve feedback (onderling)</a:t>
            </a:r>
          </a:p>
          <a:p>
            <a:endParaRPr lang="nl-NL" sz="1500" dirty="0">
              <a:solidFill>
                <a:schemeClr val="bg1"/>
              </a:solidFill>
            </a:endParaRPr>
          </a:p>
          <a:p>
            <a:r>
              <a:rPr lang="nl-NL" sz="2400" dirty="0">
                <a:solidFill>
                  <a:schemeClr val="bg1"/>
                </a:solidFill>
              </a:rPr>
              <a:t>- krachtige besluitvorming</a:t>
            </a:r>
            <a:endParaRPr lang="nl-BE" sz="2400" dirty="0">
              <a:solidFill>
                <a:schemeClr val="bg1"/>
              </a:solidFill>
            </a:endParaRPr>
          </a:p>
        </p:txBody>
      </p:sp>
    </p:spTree>
    <p:extLst>
      <p:ext uri="{BB962C8B-B14F-4D97-AF65-F5344CB8AC3E}">
        <p14:creationId xmlns:p14="http://schemas.microsoft.com/office/powerpoint/2010/main" val="2983165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C47B9CD-234E-C191-950F-9F6CCB3B84E4}"/>
              </a:ext>
            </a:extLst>
          </p:cNvPr>
          <p:cNvSpPr>
            <a:spLocks noGrp="1"/>
          </p:cNvSpPr>
          <p:nvPr>
            <p:ph type="body" sz="quarter" idx="10"/>
          </p:nvPr>
        </p:nvSpPr>
        <p:spPr/>
        <p:txBody>
          <a:bodyPr>
            <a:normAutofit/>
          </a:bodyPr>
          <a:lstStyle/>
          <a:p>
            <a:r>
              <a:rPr lang="nl-NL" sz="2800" b="1" dirty="0"/>
              <a:t>werkwijze</a:t>
            </a:r>
          </a:p>
          <a:p>
            <a:r>
              <a:rPr lang="nl-NL" sz="2800" dirty="0"/>
              <a:t>zelfsturende leergroep</a:t>
            </a:r>
            <a:endParaRPr lang="nl-BE" sz="2800" dirty="0"/>
          </a:p>
        </p:txBody>
      </p:sp>
      <p:sp>
        <p:nvSpPr>
          <p:cNvPr id="3" name="Tijdelijke aanduiding voor inhoud 2">
            <a:extLst>
              <a:ext uri="{FF2B5EF4-FFF2-40B4-BE49-F238E27FC236}">
                <a16:creationId xmlns:a16="http://schemas.microsoft.com/office/drawing/2014/main" id="{170AE221-AC09-A651-9735-87C46B4BAF79}"/>
              </a:ext>
            </a:extLst>
          </p:cNvPr>
          <p:cNvSpPr>
            <a:spLocks noGrp="1"/>
          </p:cNvSpPr>
          <p:nvPr>
            <p:ph sz="quarter" idx="11"/>
          </p:nvPr>
        </p:nvSpPr>
        <p:spPr>
          <a:xfrm>
            <a:off x="4465638" y="457200"/>
            <a:ext cx="7475537" cy="6400800"/>
          </a:xfrm>
        </p:spPr>
        <p:txBody>
          <a:bodyPr>
            <a:normAutofit lnSpcReduction="10000"/>
          </a:bodyPr>
          <a:lstStyle/>
          <a:p>
            <a:r>
              <a:rPr lang="nl-NL" dirty="0"/>
              <a:t>Kies 1 FF waar je vandaag wil rond werken (1,5u)</a:t>
            </a:r>
          </a:p>
          <a:p>
            <a:pPr marL="0" indent="712788">
              <a:buNone/>
            </a:pPr>
            <a:r>
              <a:rPr lang="nl-BE" dirty="0">
                <a:solidFill>
                  <a:schemeClr val="bg1">
                    <a:lumMod val="65000"/>
                  </a:schemeClr>
                </a:solidFill>
              </a:rPr>
              <a:t>(volgend dagdeel is er tijd voor een 2</a:t>
            </a:r>
            <a:r>
              <a:rPr lang="nl-BE" baseline="30000" dirty="0">
                <a:solidFill>
                  <a:schemeClr val="bg1">
                    <a:lumMod val="65000"/>
                  </a:schemeClr>
                </a:solidFill>
              </a:rPr>
              <a:t>e</a:t>
            </a:r>
            <a:r>
              <a:rPr lang="nl-BE" dirty="0">
                <a:solidFill>
                  <a:schemeClr val="bg1">
                    <a:lumMod val="65000"/>
                  </a:schemeClr>
                </a:solidFill>
              </a:rPr>
              <a:t> FF)</a:t>
            </a:r>
          </a:p>
          <a:p>
            <a:r>
              <a:rPr lang="nl-BE" dirty="0"/>
              <a:t>Zoek iemand met dezelfde FF en zet jullie samen</a:t>
            </a:r>
          </a:p>
          <a:p>
            <a:pPr marL="0" indent="712788">
              <a:buNone/>
            </a:pPr>
            <a:r>
              <a:rPr lang="nl-BE" dirty="0">
                <a:solidFill>
                  <a:schemeClr val="bg1">
                    <a:lumMod val="65000"/>
                  </a:schemeClr>
                </a:solidFill>
              </a:rPr>
              <a:t>(best per 2 of per 3)</a:t>
            </a:r>
          </a:p>
          <a:p>
            <a:r>
              <a:rPr lang="nl-BE" dirty="0"/>
              <a:t>Neem de FF een eerste keer door (grotendeels individueel) zonder de oefening</a:t>
            </a:r>
          </a:p>
          <a:p>
            <a:r>
              <a:rPr lang="nl-BE" dirty="0"/>
              <a:t>Na 15 minuten:</a:t>
            </a:r>
          </a:p>
          <a:p>
            <a:pPr lvl="1">
              <a:buFont typeface="Courier New" panose="02070309020205020404" pitchFamily="49" charset="0"/>
              <a:buChar char="o"/>
            </a:pPr>
            <a:r>
              <a:rPr lang="nl-BE" dirty="0"/>
              <a:t> Samenkomen en kort jullie FF toelichten: wat biedt die precies? (in 100 sec.)</a:t>
            </a:r>
          </a:p>
          <a:p>
            <a:pPr lvl="1">
              <a:buFont typeface="Courier New" panose="02070309020205020404" pitchFamily="49" charset="0"/>
              <a:buChar char="o"/>
            </a:pPr>
            <a:r>
              <a:rPr lang="nl-BE" dirty="0"/>
              <a:t> Overlopen mag!</a:t>
            </a:r>
          </a:p>
          <a:p>
            <a:r>
              <a:rPr lang="nl-BE" dirty="0"/>
              <a:t>Doe verder in duo/trio – FF doornemen en een oefening maken. Wissel tips uit, stel elkaar vragen.</a:t>
            </a:r>
          </a:p>
          <a:p>
            <a:r>
              <a:rPr lang="nl-BE" dirty="0"/>
              <a:t>In plenum: </a:t>
            </a:r>
            <a:r>
              <a:rPr lang="nl-BE" i="1" dirty="0"/>
              <a:t>welke concrete actie of idee ga jij uitproberen op basis van de FF?</a:t>
            </a:r>
            <a:endParaRPr lang="nl-BE" dirty="0"/>
          </a:p>
        </p:txBody>
      </p:sp>
    </p:spTree>
    <p:extLst>
      <p:ext uri="{BB962C8B-B14F-4D97-AF65-F5344CB8AC3E}">
        <p14:creationId xmlns:p14="http://schemas.microsoft.com/office/powerpoint/2010/main" val="4286791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B86DD89-9143-767B-8F62-32A26E058FC3}"/>
              </a:ext>
            </a:extLst>
          </p:cNvPr>
          <p:cNvSpPr>
            <a:spLocks noGrp="1"/>
          </p:cNvSpPr>
          <p:nvPr>
            <p:ph type="body" sz="quarter" idx="10"/>
          </p:nvPr>
        </p:nvSpPr>
        <p:spPr>
          <a:xfrm>
            <a:off x="385763" y="1097280"/>
            <a:ext cx="11420474" cy="4267200"/>
          </a:xfrm>
        </p:spPr>
        <p:txBody>
          <a:bodyPr/>
          <a:lstStyle/>
          <a:p>
            <a:pPr marL="60325" marR="60325" algn="ctr">
              <a:lnSpc>
                <a:spcPct val="107000"/>
              </a:lnSpc>
              <a:spcAft>
                <a:spcPts val="800"/>
              </a:spcAft>
            </a:pPr>
            <a:r>
              <a:rPr lang="nl-BE" sz="3200" kern="100" dirty="0">
                <a:solidFill>
                  <a:srgbClr val="000000"/>
                </a:solidFill>
                <a:highlight>
                  <a:srgbClr val="FDC900"/>
                </a:highlight>
                <a:cs typeface="Arial" panose="020B0604020202020204" pitchFamily="34" charset="0"/>
              </a:rPr>
              <a:t>Stelling: </a:t>
            </a:r>
            <a:r>
              <a:rPr lang="nl-BE" sz="4000" b="1" i="1" kern="100" dirty="0">
                <a:solidFill>
                  <a:srgbClr val="000000"/>
                </a:solidFill>
                <a:effectLst/>
                <a:highlight>
                  <a:srgbClr val="FDC900"/>
                </a:highlight>
                <a:ea typeface="Calibri" panose="020F0502020204030204" pitchFamily="34" charset="0"/>
                <a:cs typeface="Arial" panose="020B0604020202020204" pitchFamily="34" charset="0"/>
              </a:rPr>
              <a:t>een risico bij het delen van leiderschap is dat er teveel koks in één keuken zijn.</a:t>
            </a:r>
            <a:endParaRPr lang="nl-BE" sz="4000" kern="100" dirty="0">
              <a:effectLst/>
              <a:highlight>
                <a:srgbClr val="FDC900"/>
              </a:highlight>
              <a:ea typeface="Calibri" panose="020F0502020204030204" pitchFamily="34" charset="0"/>
              <a:cs typeface="Arial" panose="020B0604020202020204" pitchFamily="34" charset="0"/>
            </a:endParaRPr>
          </a:p>
          <a:p>
            <a:pPr marL="60325" marR="60325" algn="ctr">
              <a:lnSpc>
                <a:spcPct val="107000"/>
              </a:lnSpc>
              <a:spcAft>
                <a:spcPts val="800"/>
              </a:spcAft>
            </a:pPr>
            <a:r>
              <a:rPr lang="nl-BE" sz="3200" kern="100" dirty="0">
                <a:solidFill>
                  <a:srgbClr val="000000"/>
                </a:solidFill>
                <a:effectLst/>
                <a:highlight>
                  <a:srgbClr val="FDC900"/>
                </a:highlight>
                <a:ea typeface="Calibri" panose="020F0502020204030204" pitchFamily="34" charset="0"/>
                <a:cs typeface="Arial" panose="020B0604020202020204" pitchFamily="34" charset="0"/>
              </a:rPr>
              <a:t>Eens of oneens? Argumenteer.</a:t>
            </a:r>
          </a:p>
          <a:p>
            <a:pPr marL="60325" marR="60325" algn="ctr">
              <a:lnSpc>
                <a:spcPct val="107000"/>
              </a:lnSpc>
              <a:spcAft>
                <a:spcPts val="800"/>
              </a:spcAft>
            </a:pPr>
            <a:r>
              <a:rPr lang="nl-BE" sz="3200" kern="100" dirty="0">
                <a:solidFill>
                  <a:srgbClr val="000000"/>
                </a:solidFill>
                <a:effectLst/>
                <a:highlight>
                  <a:srgbClr val="FDC900"/>
                </a:highlight>
                <a:ea typeface="Calibri" panose="020F0502020204030204" pitchFamily="34" charset="0"/>
                <a:cs typeface="Arial" panose="020B0604020202020204" pitchFamily="34" charset="0"/>
              </a:rPr>
              <a:t>Als je het er mee eens bent, hoe kan je dat dan vermijden,</a:t>
            </a:r>
          </a:p>
          <a:p>
            <a:pPr marL="60325" marR="60325" algn="ctr">
              <a:lnSpc>
                <a:spcPct val="107000"/>
              </a:lnSpc>
              <a:spcAft>
                <a:spcPts val="800"/>
              </a:spcAft>
            </a:pPr>
            <a:r>
              <a:rPr lang="nl-BE" sz="3200" kern="100" dirty="0">
                <a:solidFill>
                  <a:srgbClr val="000000"/>
                </a:solidFill>
                <a:highlight>
                  <a:srgbClr val="FCBF16"/>
                </a:highlight>
                <a:ea typeface="Calibri" panose="020F0502020204030204" pitchFamily="34" charset="0"/>
                <a:cs typeface="Arial" panose="020B0604020202020204" pitchFamily="34" charset="0"/>
              </a:rPr>
              <a:t>o</a:t>
            </a:r>
            <a:r>
              <a:rPr lang="nl-BE" sz="3200" kern="100" dirty="0">
                <a:solidFill>
                  <a:srgbClr val="000000"/>
                </a:solidFill>
                <a:effectLst/>
                <a:highlight>
                  <a:srgbClr val="FCBF16"/>
                </a:highlight>
                <a:ea typeface="Calibri" panose="020F0502020204030204" pitchFamily="34" charset="0"/>
                <a:cs typeface="Arial" panose="020B0604020202020204" pitchFamily="34" charset="0"/>
              </a:rPr>
              <a:t>f hoe hier mee </a:t>
            </a:r>
            <a:r>
              <a:rPr lang="nl-BE" sz="3200" kern="100" dirty="0">
                <a:solidFill>
                  <a:srgbClr val="000000"/>
                </a:solidFill>
                <a:highlight>
                  <a:srgbClr val="FCBF16"/>
                </a:highlight>
                <a:ea typeface="Calibri" panose="020F0502020204030204" pitchFamily="34" charset="0"/>
                <a:cs typeface="Arial" panose="020B0604020202020204" pitchFamily="34" charset="0"/>
              </a:rPr>
              <a:t>omgaan?</a:t>
            </a:r>
            <a:endParaRPr lang="nl-BE" sz="3200" kern="100" dirty="0">
              <a:effectLst/>
              <a:highlight>
                <a:srgbClr val="FCBF16"/>
              </a:highlight>
              <a:ea typeface="Calibri" panose="020F0502020204030204" pitchFamily="34" charset="0"/>
              <a:cs typeface="Arial" panose="020B0604020202020204" pitchFamily="34" charset="0"/>
            </a:endParaRPr>
          </a:p>
          <a:p>
            <a:endParaRPr lang="nl-BE" dirty="0"/>
          </a:p>
        </p:txBody>
      </p:sp>
    </p:spTree>
    <p:extLst>
      <p:ext uri="{BB962C8B-B14F-4D97-AF65-F5344CB8AC3E}">
        <p14:creationId xmlns:p14="http://schemas.microsoft.com/office/powerpoint/2010/main" val="2776134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49BE365-15BA-7871-233A-BD6671BF3310}"/>
              </a:ext>
            </a:extLst>
          </p:cNvPr>
          <p:cNvSpPr>
            <a:spLocks noGrp="1"/>
          </p:cNvSpPr>
          <p:nvPr>
            <p:ph type="body" sz="quarter" idx="10"/>
          </p:nvPr>
        </p:nvSpPr>
        <p:spPr/>
        <p:txBody>
          <a:bodyPr/>
          <a:lstStyle/>
          <a:p>
            <a:r>
              <a:rPr lang="nl-NL" dirty="0"/>
              <a:t>Check-out</a:t>
            </a:r>
            <a:endParaRPr lang="nl-BE" dirty="0"/>
          </a:p>
        </p:txBody>
      </p:sp>
      <p:sp>
        <p:nvSpPr>
          <p:cNvPr id="3" name="Tijdelijke aanduiding voor tekst 2">
            <a:extLst>
              <a:ext uri="{FF2B5EF4-FFF2-40B4-BE49-F238E27FC236}">
                <a16:creationId xmlns:a16="http://schemas.microsoft.com/office/drawing/2014/main" id="{1A7883E3-D2FD-28FA-808B-185E2F0273FE}"/>
              </a:ext>
            </a:extLst>
          </p:cNvPr>
          <p:cNvSpPr>
            <a:spLocks noGrp="1"/>
          </p:cNvSpPr>
          <p:nvPr>
            <p:ph type="body" sz="quarter" idx="12"/>
          </p:nvPr>
        </p:nvSpPr>
        <p:spPr/>
        <p:txBody>
          <a:bodyPr/>
          <a:lstStyle/>
          <a:p>
            <a:r>
              <a:rPr lang="nl-NL" dirty="0"/>
              <a:t>Op het eind van deze dag …</a:t>
            </a:r>
          </a:p>
          <a:p>
            <a:endParaRPr lang="nl-BE" dirty="0"/>
          </a:p>
        </p:txBody>
      </p:sp>
      <p:sp>
        <p:nvSpPr>
          <p:cNvPr id="4" name="Rechthoek 3">
            <a:extLst>
              <a:ext uri="{FF2B5EF4-FFF2-40B4-BE49-F238E27FC236}">
                <a16:creationId xmlns:a16="http://schemas.microsoft.com/office/drawing/2014/main" id="{EE419C02-EC02-EFB6-A359-2D9413E027F4}"/>
              </a:ext>
            </a:extLst>
          </p:cNvPr>
          <p:cNvSpPr/>
          <p:nvPr/>
        </p:nvSpPr>
        <p:spPr>
          <a:xfrm>
            <a:off x="1131129" y="2367166"/>
            <a:ext cx="9756648" cy="576072"/>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b="1" dirty="0"/>
              <a:t>Welk percentage geef je aan:</a:t>
            </a:r>
            <a:endParaRPr lang="nl-BE" sz="2800" b="1" dirty="0"/>
          </a:p>
        </p:txBody>
      </p:sp>
      <p:sp>
        <p:nvSpPr>
          <p:cNvPr id="5" name="Tekstvak 4">
            <a:extLst>
              <a:ext uri="{FF2B5EF4-FFF2-40B4-BE49-F238E27FC236}">
                <a16:creationId xmlns:a16="http://schemas.microsoft.com/office/drawing/2014/main" id="{A1C30D76-C3E1-2071-9BD2-F0DF4212756A}"/>
              </a:ext>
            </a:extLst>
          </p:cNvPr>
          <p:cNvSpPr txBox="1"/>
          <p:nvPr/>
        </p:nvSpPr>
        <p:spPr>
          <a:xfrm>
            <a:off x="834348" y="2967335"/>
            <a:ext cx="932688" cy="461665"/>
          </a:xfrm>
          <a:prstGeom prst="rect">
            <a:avLst/>
          </a:prstGeom>
          <a:noFill/>
        </p:spPr>
        <p:txBody>
          <a:bodyPr wrap="square" rtlCol="0">
            <a:spAutoFit/>
          </a:bodyPr>
          <a:lstStyle/>
          <a:p>
            <a:r>
              <a:rPr lang="nl-NL" sz="2400" b="1" dirty="0">
                <a:effectLst>
                  <a:outerShdw blurRad="38100" dist="38100" dir="2700000" algn="tl">
                    <a:srgbClr val="000000">
                      <a:alpha val="43137"/>
                    </a:srgbClr>
                  </a:outerShdw>
                </a:effectLst>
              </a:rPr>
              <a:t>0%</a:t>
            </a:r>
            <a:endParaRPr lang="nl-BE" sz="2400" b="1" dirty="0">
              <a:effectLst>
                <a:outerShdw blurRad="38100" dist="38100" dir="2700000" algn="tl">
                  <a:srgbClr val="000000">
                    <a:alpha val="43137"/>
                  </a:srgbClr>
                </a:outerShdw>
              </a:effectLst>
            </a:endParaRPr>
          </a:p>
        </p:txBody>
      </p:sp>
      <p:sp>
        <p:nvSpPr>
          <p:cNvPr id="6" name="Tekstvak 5">
            <a:extLst>
              <a:ext uri="{FF2B5EF4-FFF2-40B4-BE49-F238E27FC236}">
                <a16:creationId xmlns:a16="http://schemas.microsoft.com/office/drawing/2014/main" id="{C43FB84E-81C5-84B1-7447-DF13E900AA2C}"/>
              </a:ext>
            </a:extLst>
          </p:cNvPr>
          <p:cNvSpPr txBox="1"/>
          <p:nvPr/>
        </p:nvSpPr>
        <p:spPr>
          <a:xfrm>
            <a:off x="10576007" y="2967334"/>
            <a:ext cx="932688" cy="461665"/>
          </a:xfrm>
          <a:prstGeom prst="rect">
            <a:avLst/>
          </a:prstGeom>
          <a:noFill/>
        </p:spPr>
        <p:txBody>
          <a:bodyPr wrap="square" rtlCol="0">
            <a:spAutoFit/>
          </a:bodyPr>
          <a:lstStyle/>
          <a:p>
            <a:r>
              <a:rPr lang="nl-NL" sz="2400" b="1" dirty="0">
                <a:effectLst>
                  <a:outerShdw blurRad="38100" dist="38100" dir="2700000" algn="tl">
                    <a:srgbClr val="000000">
                      <a:alpha val="43137"/>
                    </a:srgbClr>
                  </a:outerShdw>
                </a:effectLst>
              </a:rPr>
              <a:t>100%</a:t>
            </a:r>
            <a:endParaRPr lang="nl-BE" sz="2400" b="1" dirty="0">
              <a:effectLst>
                <a:outerShdw blurRad="38100" dist="38100" dir="2700000" algn="tl">
                  <a:srgbClr val="000000">
                    <a:alpha val="43137"/>
                  </a:srgbClr>
                </a:outerShdw>
              </a:effectLst>
            </a:endParaRPr>
          </a:p>
        </p:txBody>
      </p:sp>
      <p:sp>
        <p:nvSpPr>
          <p:cNvPr id="7" name="Rechthoek 6">
            <a:extLst>
              <a:ext uri="{FF2B5EF4-FFF2-40B4-BE49-F238E27FC236}">
                <a16:creationId xmlns:a16="http://schemas.microsoft.com/office/drawing/2014/main" id="{BDDAC542-C002-677D-E0C4-E572D6A416A2}"/>
              </a:ext>
            </a:extLst>
          </p:cNvPr>
          <p:cNvSpPr/>
          <p:nvPr/>
        </p:nvSpPr>
        <p:spPr>
          <a:xfrm>
            <a:off x="2412944" y="2943238"/>
            <a:ext cx="220528" cy="203109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6F352E2D-B392-AE9E-C9F0-2E54448EE7A1}"/>
              </a:ext>
            </a:extLst>
          </p:cNvPr>
          <p:cNvSpPr/>
          <p:nvPr/>
        </p:nvSpPr>
        <p:spPr>
          <a:xfrm>
            <a:off x="2879390" y="3355787"/>
            <a:ext cx="6899666" cy="38954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ik heb ideeën, inspiratie én moed om dingen uit te proberen</a:t>
            </a:r>
            <a:endParaRPr lang="nl-BE" dirty="0">
              <a:solidFill>
                <a:srgbClr val="002060"/>
              </a:solidFill>
            </a:endParaRPr>
          </a:p>
        </p:txBody>
      </p:sp>
      <p:sp>
        <p:nvSpPr>
          <p:cNvPr id="9" name="Pijl: punthaak 8">
            <a:extLst>
              <a:ext uri="{FF2B5EF4-FFF2-40B4-BE49-F238E27FC236}">
                <a16:creationId xmlns:a16="http://schemas.microsoft.com/office/drawing/2014/main" id="{A4958208-10C8-ECD2-5318-EA80ACEF1C47}"/>
              </a:ext>
            </a:extLst>
          </p:cNvPr>
          <p:cNvSpPr/>
          <p:nvPr/>
        </p:nvSpPr>
        <p:spPr>
          <a:xfrm>
            <a:off x="2412944" y="3404254"/>
            <a:ext cx="358137" cy="292607"/>
          </a:xfrm>
          <a:prstGeom prst="chevron">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0" name="Rechthoek 9">
            <a:extLst>
              <a:ext uri="{FF2B5EF4-FFF2-40B4-BE49-F238E27FC236}">
                <a16:creationId xmlns:a16="http://schemas.microsoft.com/office/drawing/2014/main" id="{5A9E8FEF-4ED1-9D23-2420-E6BFA32D2B63}"/>
              </a:ext>
            </a:extLst>
          </p:cNvPr>
          <p:cNvSpPr/>
          <p:nvPr/>
        </p:nvSpPr>
        <p:spPr>
          <a:xfrm>
            <a:off x="2879390" y="3907571"/>
            <a:ext cx="6899666" cy="38954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het is zovéél, ik weet niet zo goed wat mijn volgend stap kan zijn</a:t>
            </a:r>
            <a:endParaRPr lang="nl-BE" dirty="0">
              <a:solidFill>
                <a:srgbClr val="002060"/>
              </a:solidFill>
            </a:endParaRPr>
          </a:p>
        </p:txBody>
      </p:sp>
      <p:sp>
        <p:nvSpPr>
          <p:cNvPr id="11" name="Pijl: punthaak 10">
            <a:extLst>
              <a:ext uri="{FF2B5EF4-FFF2-40B4-BE49-F238E27FC236}">
                <a16:creationId xmlns:a16="http://schemas.microsoft.com/office/drawing/2014/main" id="{0E4CDFD5-9E2B-76C9-85D6-AFAB9A7B3953}"/>
              </a:ext>
            </a:extLst>
          </p:cNvPr>
          <p:cNvSpPr/>
          <p:nvPr/>
        </p:nvSpPr>
        <p:spPr>
          <a:xfrm>
            <a:off x="2412944" y="3956038"/>
            <a:ext cx="358137" cy="292607"/>
          </a:xfrm>
          <a:prstGeom prst="chevron">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2" name="Rechthoek 11">
            <a:extLst>
              <a:ext uri="{FF2B5EF4-FFF2-40B4-BE49-F238E27FC236}">
                <a16:creationId xmlns:a16="http://schemas.microsoft.com/office/drawing/2014/main" id="{0993C9A9-9920-D02A-8DC4-91C257332C12}"/>
              </a:ext>
            </a:extLst>
          </p:cNvPr>
          <p:cNvSpPr/>
          <p:nvPr/>
        </p:nvSpPr>
        <p:spPr>
          <a:xfrm>
            <a:off x="2879390" y="4474726"/>
            <a:ext cx="6899666" cy="38954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andere opinie: ………………………………………………………………………………</a:t>
            </a:r>
            <a:endParaRPr lang="nl-BE" dirty="0">
              <a:solidFill>
                <a:srgbClr val="002060"/>
              </a:solidFill>
            </a:endParaRPr>
          </a:p>
        </p:txBody>
      </p:sp>
      <p:sp>
        <p:nvSpPr>
          <p:cNvPr id="13" name="Pijl: punthaak 12">
            <a:extLst>
              <a:ext uri="{FF2B5EF4-FFF2-40B4-BE49-F238E27FC236}">
                <a16:creationId xmlns:a16="http://schemas.microsoft.com/office/drawing/2014/main" id="{75AE06BC-D68B-DC49-7121-FC76040A3F06}"/>
              </a:ext>
            </a:extLst>
          </p:cNvPr>
          <p:cNvSpPr/>
          <p:nvPr/>
        </p:nvSpPr>
        <p:spPr>
          <a:xfrm>
            <a:off x="2412944" y="4520507"/>
            <a:ext cx="358137" cy="292607"/>
          </a:xfrm>
          <a:prstGeom prst="chevron">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4" name="Tekstvak 13">
            <a:extLst>
              <a:ext uri="{FF2B5EF4-FFF2-40B4-BE49-F238E27FC236}">
                <a16:creationId xmlns:a16="http://schemas.microsoft.com/office/drawing/2014/main" id="{60FEF3B7-2526-D368-98E4-C771C2B1C720}"/>
              </a:ext>
            </a:extLst>
          </p:cNvPr>
          <p:cNvSpPr txBox="1"/>
          <p:nvPr/>
        </p:nvSpPr>
        <p:spPr>
          <a:xfrm>
            <a:off x="9955089" y="3404254"/>
            <a:ext cx="932688" cy="461665"/>
          </a:xfrm>
          <a:prstGeom prst="rect">
            <a:avLst/>
          </a:prstGeom>
          <a:noFill/>
        </p:spPr>
        <p:txBody>
          <a:bodyPr wrap="square" rtlCol="0">
            <a:spAutoFit/>
          </a:bodyPr>
          <a:lstStyle/>
          <a:p>
            <a:r>
              <a:rPr lang="nl-NL" sz="2400" b="1" dirty="0"/>
              <a:t>……%</a:t>
            </a:r>
            <a:endParaRPr lang="nl-BE" sz="2400" b="1" dirty="0"/>
          </a:p>
        </p:txBody>
      </p:sp>
      <p:sp>
        <p:nvSpPr>
          <p:cNvPr id="15" name="Tekstvak 14">
            <a:extLst>
              <a:ext uri="{FF2B5EF4-FFF2-40B4-BE49-F238E27FC236}">
                <a16:creationId xmlns:a16="http://schemas.microsoft.com/office/drawing/2014/main" id="{A9CE889E-77A0-0091-A0C0-8E9D73B98726}"/>
              </a:ext>
            </a:extLst>
          </p:cNvPr>
          <p:cNvSpPr txBox="1"/>
          <p:nvPr/>
        </p:nvSpPr>
        <p:spPr>
          <a:xfrm>
            <a:off x="9955089" y="3958152"/>
            <a:ext cx="932688" cy="461665"/>
          </a:xfrm>
          <a:prstGeom prst="rect">
            <a:avLst/>
          </a:prstGeom>
          <a:noFill/>
        </p:spPr>
        <p:txBody>
          <a:bodyPr wrap="square" rtlCol="0">
            <a:spAutoFit/>
          </a:bodyPr>
          <a:lstStyle/>
          <a:p>
            <a:r>
              <a:rPr lang="nl-NL" sz="2400" b="1" dirty="0"/>
              <a:t>……%</a:t>
            </a:r>
            <a:endParaRPr lang="nl-BE" sz="2400" b="1" dirty="0"/>
          </a:p>
        </p:txBody>
      </p:sp>
      <p:sp>
        <p:nvSpPr>
          <p:cNvPr id="16" name="Tekstvak 15">
            <a:extLst>
              <a:ext uri="{FF2B5EF4-FFF2-40B4-BE49-F238E27FC236}">
                <a16:creationId xmlns:a16="http://schemas.microsoft.com/office/drawing/2014/main" id="{9F94704A-4D19-F50B-4C7B-80DBED05B950}"/>
              </a:ext>
            </a:extLst>
          </p:cNvPr>
          <p:cNvSpPr txBox="1"/>
          <p:nvPr/>
        </p:nvSpPr>
        <p:spPr>
          <a:xfrm>
            <a:off x="9955089" y="4448081"/>
            <a:ext cx="932688" cy="461665"/>
          </a:xfrm>
          <a:prstGeom prst="rect">
            <a:avLst/>
          </a:prstGeom>
          <a:noFill/>
        </p:spPr>
        <p:txBody>
          <a:bodyPr wrap="square" rtlCol="0">
            <a:spAutoFit/>
          </a:bodyPr>
          <a:lstStyle/>
          <a:p>
            <a:r>
              <a:rPr lang="nl-NL" sz="2400" b="1" dirty="0"/>
              <a:t>……%</a:t>
            </a:r>
            <a:endParaRPr lang="nl-BE" sz="2400" b="1" dirty="0"/>
          </a:p>
        </p:txBody>
      </p:sp>
      <p:cxnSp>
        <p:nvCxnSpPr>
          <p:cNvPr id="17" name="Rechte verbindingslijn 16">
            <a:extLst>
              <a:ext uri="{FF2B5EF4-FFF2-40B4-BE49-F238E27FC236}">
                <a16:creationId xmlns:a16="http://schemas.microsoft.com/office/drawing/2014/main" id="{767E5969-C334-3496-17EA-5ADDBDF80EFA}"/>
              </a:ext>
            </a:extLst>
          </p:cNvPr>
          <p:cNvCxnSpPr>
            <a:cxnSpLocks/>
          </p:cNvCxnSpPr>
          <p:nvPr/>
        </p:nvCxnSpPr>
        <p:spPr>
          <a:xfrm>
            <a:off x="10284273" y="5066679"/>
            <a:ext cx="1207008" cy="0"/>
          </a:xfrm>
          <a:prstGeom prst="line">
            <a:avLst/>
          </a:prstGeom>
          <a:ln w="57150">
            <a:solidFill>
              <a:srgbClr val="13304C"/>
            </a:solidFill>
          </a:ln>
        </p:spPr>
        <p:style>
          <a:lnRef idx="1">
            <a:schemeClr val="accent1"/>
          </a:lnRef>
          <a:fillRef idx="0">
            <a:schemeClr val="accent1"/>
          </a:fillRef>
          <a:effectRef idx="0">
            <a:schemeClr val="accent1"/>
          </a:effectRef>
          <a:fontRef idx="minor">
            <a:schemeClr val="tx1"/>
          </a:fontRef>
        </p:style>
      </p:cxnSp>
      <p:sp>
        <p:nvSpPr>
          <p:cNvPr id="19" name="Plusteken 18">
            <a:extLst>
              <a:ext uri="{FF2B5EF4-FFF2-40B4-BE49-F238E27FC236}">
                <a16:creationId xmlns:a16="http://schemas.microsoft.com/office/drawing/2014/main" id="{88DC079E-C7D5-DCFA-0121-D7CDEC3F7A59}"/>
              </a:ext>
            </a:extLst>
          </p:cNvPr>
          <p:cNvSpPr/>
          <p:nvPr/>
        </p:nvSpPr>
        <p:spPr>
          <a:xfrm>
            <a:off x="9819752" y="4916463"/>
            <a:ext cx="307449" cy="300431"/>
          </a:xfrm>
          <a:prstGeom prst="mathPlus">
            <a:avLst/>
          </a:prstGeom>
          <a:solidFill>
            <a:srgbClr val="002060"/>
          </a:solidFill>
          <a:ln>
            <a:solidFill>
              <a:srgbClr val="1330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a:t>
            </a:r>
            <a:endParaRPr lang="nl-BE" dirty="0"/>
          </a:p>
        </p:txBody>
      </p:sp>
      <p:sp>
        <p:nvSpPr>
          <p:cNvPr id="20" name="Tekstvak 19">
            <a:extLst>
              <a:ext uri="{FF2B5EF4-FFF2-40B4-BE49-F238E27FC236}">
                <a16:creationId xmlns:a16="http://schemas.microsoft.com/office/drawing/2014/main" id="{4EF4A910-816E-C586-4A2F-1ACB844F1F0D}"/>
              </a:ext>
            </a:extLst>
          </p:cNvPr>
          <p:cNvSpPr txBox="1"/>
          <p:nvPr/>
        </p:nvSpPr>
        <p:spPr>
          <a:xfrm>
            <a:off x="10469879" y="5120563"/>
            <a:ext cx="1207008" cy="461665"/>
          </a:xfrm>
          <a:prstGeom prst="rect">
            <a:avLst/>
          </a:prstGeom>
          <a:noFill/>
        </p:spPr>
        <p:txBody>
          <a:bodyPr wrap="square" rtlCol="0">
            <a:spAutoFit/>
          </a:bodyPr>
          <a:lstStyle/>
          <a:p>
            <a:r>
              <a:rPr lang="nl-NL" sz="2400" b="1" dirty="0">
                <a:effectLst>
                  <a:outerShdw blurRad="38100" dist="38100" dir="2700000" algn="tl">
                    <a:srgbClr val="000000">
                      <a:alpha val="43137"/>
                    </a:srgbClr>
                  </a:outerShdw>
                </a:effectLst>
              </a:rPr>
              <a:t>= 100%</a:t>
            </a:r>
            <a:endParaRPr lang="nl-BE"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3705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3A7456E-6395-F76E-1DB6-BBF6E19E6903}"/>
              </a:ext>
            </a:extLst>
          </p:cNvPr>
          <p:cNvSpPr>
            <a:spLocks noGrp="1"/>
          </p:cNvSpPr>
          <p:nvPr>
            <p:ph type="ctrTitle"/>
          </p:nvPr>
        </p:nvSpPr>
        <p:spPr>
          <a:xfrm>
            <a:off x="-182880" y="4791893"/>
            <a:ext cx="3327763" cy="736779"/>
          </a:xfrm>
        </p:spPr>
        <p:txBody>
          <a:bodyPr anchor="b">
            <a:noAutofit/>
          </a:bodyPr>
          <a:lstStyle/>
          <a:p>
            <a:r>
              <a:rPr lang="nl-NL" b="1" dirty="0"/>
              <a:t>Leerverwachtingen bis</a:t>
            </a:r>
            <a:endParaRPr lang="nl-BE" b="1" dirty="0"/>
          </a:p>
        </p:txBody>
      </p:sp>
      <p:pic>
        <p:nvPicPr>
          <p:cNvPr id="5" name="Graphic 4" descr="Post-its met effen opvulling">
            <a:extLst>
              <a:ext uri="{FF2B5EF4-FFF2-40B4-BE49-F238E27FC236}">
                <a16:creationId xmlns:a16="http://schemas.microsoft.com/office/drawing/2014/main" id="{6716ABE8-CBD4-96AD-95A7-8E45FEC39F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57417" y="326572"/>
            <a:ext cx="5955476" cy="5955476"/>
          </a:xfrm>
          <a:prstGeom prst="rect">
            <a:avLst/>
          </a:prstGeom>
        </p:spPr>
      </p:pic>
    </p:spTree>
    <p:extLst>
      <p:ext uri="{BB962C8B-B14F-4D97-AF65-F5344CB8AC3E}">
        <p14:creationId xmlns:p14="http://schemas.microsoft.com/office/powerpoint/2010/main" val="3515702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73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E85B8B5-3E2F-CE16-5ECC-C5618D717B60}"/>
              </a:ext>
            </a:extLst>
          </p:cNvPr>
          <p:cNvSpPr>
            <a:spLocks noGrp="1"/>
          </p:cNvSpPr>
          <p:nvPr>
            <p:ph type="body" sz="quarter" idx="10"/>
          </p:nvPr>
        </p:nvSpPr>
        <p:spPr/>
        <p:txBody>
          <a:bodyPr/>
          <a:lstStyle/>
          <a:p>
            <a:r>
              <a:rPr lang="nl-BE" dirty="0">
                <a:solidFill>
                  <a:srgbClr val="13304C"/>
                </a:solidFill>
              </a:rPr>
              <a:t>Inhoud opleiding</a:t>
            </a:r>
          </a:p>
        </p:txBody>
      </p:sp>
      <p:sp>
        <p:nvSpPr>
          <p:cNvPr id="4" name="Rectangle: Rounded Corners 3">
            <a:extLst>
              <a:ext uri="{FF2B5EF4-FFF2-40B4-BE49-F238E27FC236}">
                <a16:creationId xmlns:a16="http://schemas.microsoft.com/office/drawing/2014/main" id="{603BB44F-33EC-CA00-1430-02296333A9FB}"/>
              </a:ext>
            </a:extLst>
          </p:cNvPr>
          <p:cNvSpPr/>
          <p:nvPr/>
        </p:nvSpPr>
        <p:spPr>
          <a:xfrm>
            <a:off x="412446" y="1812715"/>
            <a:ext cx="6741172" cy="629088"/>
          </a:xfrm>
          <a:prstGeom prst="roundRect">
            <a:avLst>
              <a:gd name="adj" fmla="val 50000"/>
            </a:avLst>
          </a:prstGeom>
          <a:solidFill>
            <a:srgbClr val="FDC900"/>
          </a:solidFill>
          <a:ln w="12700" cap="flat" cmpd="sng" algn="ctr">
            <a:noFill/>
            <a:prstDash val="solid"/>
            <a:miter lim="800000"/>
          </a:ln>
          <a:effectLst/>
        </p:spPr>
        <p:txBody>
          <a:bodyPr rtlCol="0" anchor="ctr"/>
          <a:lstStyle/>
          <a:p>
            <a:pPr algn="r"/>
            <a:r>
              <a:rPr lang="en-US" sz="2667" b="1" kern="0" noProof="1">
                <a:solidFill>
                  <a:srgbClr val="13304C"/>
                </a:solidFill>
                <a:latin typeface="Avenir Black"/>
              </a:rPr>
              <a:t>het belang van visie</a:t>
            </a:r>
          </a:p>
        </p:txBody>
      </p:sp>
      <p:sp>
        <p:nvSpPr>
          <p:cNvPr id="5" name="Rectangle: Rounded Corners 4">
            <a:extLst>
              <a:ext uri="{FF2B5EF4-FFF2-40B4-BE49-F238E27FC236}">
                <a16:creationId xmlns:a16="http://schemas.microsoft.com/office/drawing/2014/main" id="{C2FFC0A2-3ED5-772E-F578-FDF8FD98C3EE}"/>
              </a:ext>
            </a:extLst>
          </p:cNvPr>
          <p:cNvSpPr/>
          <p:nvPr/>
        </p:nvSpPr>
        <p:spPr>
          <a:xfrm>
            <a:off x="4748147" y="2546450"/>
            <a:ext cx="6741172" cy="629088"/>
          </a:xfrm>
          <a:prstGeom prst="roundRect">
            <a:avLst>
              <a:gd name="adj" fmla="val 50000"/>
            </a:avLst>
          </a:prstGeom>
          <a:solidFill>
            <a:srgbClr val="FDC900"/>
          </a:solidFill>
          <a:ln w="12700" cap="flat" cmpd="sng" algn="ctr">
            <a:noFill/>
            <a:prstDash val="solid"/>
            <a:miter lim="800000"/>
          </a:ln>
          <a:effectLst/>
        </p:spPr>
        <p:txBody>
          <a:bodyPr rtlCol="0" anchor="ctr"/>
          <a:lstStyle/>
          <a:p>
            <a:pPr algn="r"/>
            <a:r>
              <a:rPr lang="en-US" sz="2667" b="1" kern="0" noProof="1">
                <a:solidFill>
                  <a:srgbClr val="13304C"/>
                </a:solidFill>
                <a:latin typeface="Avenir Black"/>
              </a:rPr>
              <a:t>zelfsturende leergroep, bis</a:t>
            </a:r>
          </a:p>
        </p:txBody>
      </p:sp>
      <p:sp>
        <p:nvSpPr>
          <p:cNvPr id="6" name="Rectangle: Rounded Corners 5">
            <a:extLst>
              <a:ext uri="{FF2B5EF4-FFF2-40B4-BE49-F238E27FC236}">
                <a16:creationId xmlns:a16="http://schemas.microsoft.com/office/drawing/2014/main" id="{67730F0E-236F-76A8-13B6-7D7FE57F9213}"/>
              </a:ext>
            </a:extLst>
          </p:cNvPr>
          <p:cNvSpPr/>
          <p:nvPr/>
        </p:nvSpPr>
        <p:spPr>
          <a:xfrm>
            <a:off x="4631330" y="4209973"/>
            <a:ext cx="6735720" cy="629089"/>
          </a:xfrm>
          <a:prstGeom prst="roundRect">
            <a:avLst>
              <a:gd name="adj" fmla="val 50000"/>
            </a:avLst>
          </a:prstGeom>
          <a:solidFill>
            <a:srgbClr val="FDC900"/>
          </a:solidFill>
          <a:ln w="12700" cap="flat" cmpd="sng" algn="ctr">
            <a:noFill/>
            <a:prstDash val="solid"/>
            <a:miter lim="800000"/>
          </a:ln>
          <a:effectLst/>
        </p:spPr>
        <p:txBody>
          <a:bodyPr rtlCol="0" anchor="ctr"/>
          <a:lstStyle/>
          <a:p>
            <a:pPr algn="r"/>
            <a:r>
              <a:rPr lang="en-US" sz="2667" b="1" kern="0" noProof="1">
                <a:solidFill>
                  <a:srgbClr val="13304C"/>
                </a:solidFill>
                <a:latin typeface="Avenir Black"/>
              </a:rPr>
              <a:t>wat verwachten we van vervolgsessies?</a:t>
            </a:r>
          </a:p>
        </p:txBody>
      </p:sp>
      <p:sp>
        <p:nvSpPr>
          <p:cNvPr id="9" name="Rectangle: Rounded Corners 8">
            <a:extLst>
              <a:ext uri="{FF2B5EF4-FFF2-40B4-BE49-F238E27FC236}">
                <a16:creationId xmlns:a16="http://schemas.microsoft.com/office/drawing/2014/main" id="{49E88586-180E-3609-412B-C4A429A2E2FA}"/>
              </a:ext>
            </a:extLst>
          </p:cNvPr>
          <p:cNvSpPr/>
          <p:nvPr/>
        </p:nvSpPr>
        <p:spPr>
          <a:xfrm>
            <a:off x="412446" y="3293648"/>
            <a:ext cx="6732016" cy="629087"/>
          </a:xfrm>
          <a:prstGeom prst="roundRect">
            <a:avLst>
              <a:gd name="adj" fmla="val 50000"/>
            </a:avLst>
          </a:prstGeom>
          <a:solidFill>
            <a:srgbClr val="FDC900"/>
          </a:solidFill>
          <a:ln w="12700" cap="flat" cmpd="sng" algn="ctr">
            <a:noFill/>
            <a:prstDash val="solid"/>
            <a:miter lim="800000"/>
          </a:ln>
          <a:effectLst/>
        </p:spPr>
        <p:txBody>
          <a:bodyPr rtlCol="0" anchor="ctr"/>
          <a:lstStyle/>
          <a:p>
            <a:pPr algn="r"/>
            <a:r>
              <a:rPr lang="en-US" sz="2667" b="1" kern="0" noProof="1">
                <a:solidFill>
                  <a:srgbClr val="13304C"/>
                </a:solidFill>
                <a:latin typeface="Avenir Black"/>
              </a:rPr>
              <a:t>eigen plan van aanpak</a:t>
            </a:r>
          </a:p>
        </p:txBody>
      </p:sp>
      <p:sp>
        <p:nvSpPr>
          <p:cNvPr id="10" name="TextBox 9">
            <a:extLst>
              <a:ext uri="{FF2B5EF4-FFF2-40B4-BE49-F238E27FC236}">
                <a16:creationId xmlns:a16="http://schemas.microsoft.com/office/drawing/2014/main" id="{FC1B7EF2-8329-977C-173F-69F502498216}"/>
              </a:ext>
            </a:extLst>
          </p:cNvPr>
          <p:cNvSpPr txBox="1"/>
          <p:nvPr/>
        </p:nvSpPr>
        <p:spPr>
          <a:xfrm>
            <a:off x="4320554" y="170187"/>
            <a:ext cx="621553" cy="502766"/>
          </a:xfrm>
          <a:prstGeom prst="rect">
            <a:avLst/>
          </a:prstGeom>
          <a:noFill/>
        </p:spPr>
        <p:txBody>
          <a:bodyPr wrap="square" rtlCol="0">
            <a:spAutoFit/>
          </a:bodyPr>
          <a:lstStyle/>
          <a:p>
            <a:r>
              <a:rPr lang="en-GB" sz="2667" b="1" dirty="0">
                <a:solidFill>
                  <a:srgbClr val="13304C"/>
                </a:solidFill>
                <a:latin typeface="Avenir Black"/>
              </a:rPr>
              <a:t>01</a:t>
            </a:r>
          </a:p>
        </p:txBody>
      </p:sp>
      <p:sp>
        <p:nvSpPr>
          <p:cNvPr id="11" name="TextBox 10">
            <a:extLst>
              <a:ext uri="{FF2B5EF4-FFF2-40B4-BE49-F238E27FC236}">
                <a16:creationId xmlns:a16="http://schemas.microsoft.com/office/drawing/2014/main" id="{5E042DCB-DEF9-9894-E9E7-0607E7DFBD3F}"/>
              </a:ext>
            </a:extLst>
          </p:cNvPr>
          <p:cNvSpPr txBox="1"/>
          <p:nvPr/>
        </p:nvSpPr>
        <p:spPr>
          <a:xfrm>
            <a:off x="5186276" y="2594255"/>
            <a:ext cx="621553" cy="502766"/>
          </a:xfrm>
          <a:prstGeom prst="rect">
            <a:avLst/>
          </a:prstGeom>
          <a:noFill/>
        </p:spPr>
        <p:txBody>
          <a:bodyPr wrap="square" rtlCol="0">
            <a:spAutoFit/>
          </a:bodyPr>
          <a:lstStyle/>
          <a:p>
            <a:r>
              <a:rPr lang="en-GB" sz="2667" b="1" dirty="0">
                <a:solidFill>
                  <a:srgbClr val="13304C"/>
                </a:solidFill>
                <a:latin typeface="Avenir Black"/>
              </a:rPr>
              <a:t>2</a:t>
            </a:r>
          </a:p>
        </p:txBody>
      </p:sp>
      <p:sp>
        <p:nvSpPr>
          <p:cNvPr id="12" name="TextBox 11">
            <a:extLst>
              <a:ext uri="{FF2B5EF4-FFF2-40B4-BE49-F238E27FC236}">
                <a16:creationId xmlns:a16="http://schemas.microsoft.com/office/drawing/2014/main" id="{84B7F5D0-D8C9-DF02-A1BA-1C7374951548}"/>
              </a:ext>
            </a:extLst>
          </p:cNvPr>
          <p:cNvSpPr txBox="1"/>
          <p:nvPr/>
        </p:nvSpPr>
        <p:spPr>
          <a:xfrm>
            <a:off x="841419" y="3356808"/>
            <a:ext cx="621553" cy="502766"/>
          </a:xfrm>
          <a:prstGeom prst="rect">
            <a:avLst/>
          </a:prstGeom>
          <a:noFill/>
        </p:spPr>
        <p:txBody>
          <a:bodyPr wrap="square" rtlCol="0">
            <a:spAutoFit/>
          </a:bodyPr>
          <a:lstStyle/>
          <a:p>
            <a:r>
              <a:rPr lang="en-GB" sz="2667" b="1" dirty="0">
                <a:solidFill>
                  <a:srgbClr val="13304C"/>
                </a:solidFill>
                <a:latin typeface="Avenir Black"/>
              </a:rPr>
              <a:t>3</a:t>
            </a:r>
          </a:p>
        </p:txBody>
      </p:sp>
      <p:sp>
        <p:nvSpPr>
          <p:cNvPr id="17" name="TextBox 16">
            <a:extLst>
              <a:ext uri="{FF2B5EF4-FFF2-40B4-BE49-F238E27FC236}">
                <a16:creationId xmlns:a16="http://schemas.microsoft.com/office/drawing/2014/main" id="{CBBCEB10-063B-E965-3F95-18D700129649}"/>
              </a:ext>
            </a:extLst>
          </p:cNvPr>
          <p:cNvSpPr txBox="1"/>
          <p:nvPr/>
        </p:nvSpPr>
        <p:spPr>
          <a:xfrm>
            <a:off x="841419" y="1906576"/>
            <a:ext cx="621553" cy="502766"/>
          </a:xfrm>
          <a:prstGeom prst="rect">
            <a:avLst/>
          </a:prstGeom>
          <a:noFill/>
        </p:spPr>
        <p:txBody>
          <a:bodyPr wrap="square" rtlCol="0">
            <a:spAutoFit/>
          </a:bodyPr>
          <a:lstStyle/>
          <a:p>
            <a:r>
              <a:rPr lang="en-GB" sz="2667" b="1" dirty="0">
                <a:solidFill>
                  <a:srgbClr val="13304C"/>
                </a:solidFill>
                <a:latin typeface="Avenir Black"/>
              </a:rPr>
              <a:t>1</a:t>
            </a:r>
          </a:p>
        </p:txBody>
      </p:sp>
      <p:pic>
        <p:nvPicPr>
          <p:cNvPr id="1026" name="Picture 2" descr="Transformational Leadership is Collective - Jeff Schwisow">
            <a:extLst>
              <a:ext uri="{FF2B5EF4-FFF2-40B4-BE49-F238E27FC236}">
                <a16:creationId xmlns:a16="http://schemas.microsoft.com/office/drawing/2014/main" id="{DC7B547C-1385-3A83-CA5F-96DEBDBBD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3673" y="794607"/>
            <a:ext cx="1774917" cy="175619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Rounded Corners 8">
            <a:extLst>
              <a:ext uri="{FF2B5EF4-FFF2-40B4-BE49-F238E27FC236}">
                <a16:creationId xmlns:a16="http://schemas.microsoft.com/office/drawing/2014/main" id="{71E20C62-3A26-2320-6E30-CCAE4C9C0089}"/>
              </a:ext>
            </a:extLst>
          </p:cNvPr>
          <p:cNvSpPr/>
          <p:nvPr/>
        </p:nvSpPr>
        <p:spPr>
          <a:xfrm rot="16200000">
            <a:off x="-146280" y="3588368"/>
            <a:ext cx="4168744" cy="471696"/>
          </a:xfrm>
          <a:prstGeom prst="roundRect">
            <a:avLst>
              <a:gd name="adj" fmla="val 50000"/>
            </a:avLst>
          </a:prstGeom>
          <a:solidFill>
            <a:srgbClr val="EE7E32"/>
          </a:solidFill>
          <a:ln w="12700" cap="flat" cmpd="sng" algn="ctr">
            <a:noFill/>
            <a:prstDash val="solid"/>
            <a:miter lim="800000"/>
          </a:ln>
          <a:effectLst/>
        </p:spPr>
        <p:txBody>
          <a:bodyPr rtlCol="0" anchor="ctr"/>
          <a:lstStyle/>
          <a:p>
            <a:pPr algn="ctr"/>
            <a:r>
              <a:rPr lang="en-US" sz="2667" b="1" kern="0" noProof="1">
                <a:solidFill>
                  <a:srgbClr val="13304C"/>
                </a:solidFill>
                <a:latin typeface="Avenir Black"/>
              </a:rPr>
              <a:t>IDENTITEIT &amp; MENSBEELD</a:t>
            </a:r>
          </a:p>
        </p:txBody>
      </p:sp>
      <p:sp>
        <p:nvSpPr>
          <p:cNvPr id="21" name="Rectangle: Rounded Corners 8">
            <a:extLst>
              <a:ext uri="{FF2B5EF4-FFF2-40B4-BE49-F238E27FC236}">
                <a16:creationId xmlns:a16="http://schemas.microsoft.com/office/drawing/2014/main" id="{AFA0247A-5A25-9634-4A7B-A5F8356DD707}"/>
              </a:ext>
            </a:extLst>
          </p:cNvPr>
          <p:cNvSpPr/>
          <p:nvPr/>
        </p:nvSpPr>
        <p:spPr>
          <a:xfrm rot="5400000">
            <a:off x="9334389" y="3495154"/>
            <a:ext cx="4948708" cy="471696"/>
          </a:xfrm>
          <a:prstGeom prst="roundRect">
            <a:avLst>
              <a:gd name="adj" fmla="val 50000"/>
            </a:avLst>
          </a:prstGeom>
          <a:solidFill>
            <a:srgbClr val="92D050"/>
          </a:solidFill>
          <a:ln w="12700" cap="flat" cmpd="sng" algn="ctr">
            <a:noFill/>
            <a:prstDash val="solid"/>
            <a:miter lim="800000"/>
          </a:ln>
          <a:effectLst/>
        </p:spPr>
        <p:txBody>
          <a:bodyPr rtlCol="0" anchor="ctr"/>
          <a:lstStyle/>
          <a:p>
            <a:pPr algn="ctr"/>
            <a:r>
              <a:rPr lang="en-US" sz="2667" b="1" kern="0" noProof="1">
                <a:solidFill>
                  <a:srgbClr val="13304C"/>
                </a:solidFill>
                <a:latin typeface="Avenir Black"/>
              </a:rPr>
              <a:t>F</a:t>
            </a:r>
            <a:r>
              <a:rPr lang="en-US" sz="2667" kern="0" noProof="1">
                <a:solidFill>
                  <a:srgbClr val="13304C"/>
                </a:solidFill>
                <a:latin typeface="Avenir Black"/>
              </a:rPr>
              <a:t>ocus</a:t>
            </a:r>
            <a:r>
              <a:rPr lang="en-US" sz="2667" b="1" kern="0" noProof="1">
                <a:solidFill>
                  <a:srgbClr val="13304C"/>
                </a:solidFill>
                <a:latin typeface="Avenir Black"/>
              </a:rPr>
              <a:t>F</a:t>
            </a:r>
            <a:r>
              <a:rPr lang="en-US" sz="2667" kern="0" noProof="1">
                <a:solidFill>
                  <a:srgbClr val="13304C"/>
                </a:solidFill>
                <a:latin typeface="Avenir Black"/>
              </a:rPr>
              <a:t>iches</a:t>
            </a:r>
            <a:endParaRPr lang="en-US" sz="2667" b="1" kern="0" noProof="1">
              <a:solidFill>
                <a:srgbClr val="13304C"/>
              </a:solidFill>
              <a:latin typeface="Avenir Black"/>
            </a:endParaRPr>
          </a:p>
        </p:txBody>
      </p:sp>
      <p:sp>
        <p:nvSpPr>
          <p:cNvPr id="18" name="TextBox 10">
            <a:extLst>
              <a:ext uri="{FF2B5EF4-FFF2-40B4-BE49-F238E27FC236}">
                <a16:creationId xmlns:a16="http://schemas.microsoft.com/office/drawing/2014/main" id="{A1C90D24-9940-5502-7AE6-DA7026E157A9}"/>
              </a:ext>
            </a:extLst>
          </p:cNvPr>
          <p:cNvSpPr txBox="1"/>
          <p:nvPr/>
        </p:nvSpPr>
        <p:spPr>
          <a:xfrm>
            <a:off x="4942107" y="4273134"/>
            <a:ext cx="621553" cy="502766"/>
          </a:xfrm>
          <a:prstGeom prst="rect">
            <a:avLst/>
          </a:prstGeom>
          <a:noFill/>
        </p:spPr>
        <p:txBody>
          <a:bodyPr wrap="square" rtlCol="0">
            <a:spAutoFit/>
          </a:bodyPr>
          <a:lstStyle/>
          <a:p>
            <a:r>
              <a:rPr lang="en-GB" sz="2667" b="1" dirty="0">
                <a:solidFill>
                  <a:srgbClr val="13304C"/>
                </a:solidFill>
                <a:latin typeface="Avenir Black"/>
              </a:rPr>
              <a:t>4</a:t>
            </a:r>
          </a:p>
        </p:txBody>
      </p:sp>
    </p:spTree>
    <p:extLst>
      <p:ext uri="{BB962C8B-B14F-4D97-AF65-F5344CB8AC3E}">
        <p14:creationId xmlns:p14="http://schemas.microsoft.com/office/powerpoint/2010/main" val="41191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BC4718F-6D1E-39CC-73E0-F29E57731EF4}"/>
              </a:ext>
            </a:extLst>
          </p:cNvPr>
          <p:cNvSpPr>
            <a:spLocks noGrp="1"/>
          </p:cNvSpPr>
          <p:nvPr>
            <p:ph type="body" sz="quarter" idx="10"/>
          </p:nvPr>
        </p:nvSpPr>
        <p:spPr/>
        <p:txBody>
          <a:bodyPr/>
          <a:lstStyle/>
          <a:p>
            <a:r>
              <a:rPr lang="nl-NL" dirty="0"/>
              <a:t>Leiderschap delen? Kwestie van identiteit …</a:t>
            </a:r>
            <a:endParaRPr lang="nl-BE" dirty="0"/>
          </a:p>
        </p:txBody>
      </p:sp>
      <p:grpSp>
        <p:nvGrpSpPr>
          <p:cNvPr id="10" name="Group 15">
            <a:extLst>
              <a:ext uri="{FF2B5EF4-FFF2-40B4-BE49-F238E27FC236}">
                <a16:creationId xmlns:a16="http://schemas.microsoft.com/office/drawing/2014/main" id="{166ED980-0452-C254-B1B8-082D410F405C}"/>
              </a:ext>
            </a:extLst>
          </p:cNvPr>
          <p:cNvGrpSpPr/>
          <p:nvPr/>
        </p:nvGrpSpPr>
        <p:grpSpPr>
          <a:xfrm rot="10800000">
            <a:off x="10464863" y="4072762"/>
            <a:ext cx="629896" cy="545643"/>
            <a:chOff x="4962048" y="5498057"/>
            <a:chExt cx="1304129" cy="1129692"/>
          </a:xfrm>
          <a:solidFill>
            <a:schemeClr val="bg1">
              <a:alpha val="50000"/>
            </a:schemeClr>
          </a:solidFill>
        </p:grpSpPr>
        <p:sp>
          <p:nvSpPr>
            <p:cNvPr id="11" name="Freeform: Shape 13">
              <a:extLst>
                <a:ext uri="{FF2B5EF4-FFF2-40B4-BE49-F238E27FC236}">
                  <a16:creationId xmlns:a16="http://schemas.microsoft.com/office/drawing/2014/main" id="{25EC309A-FDDC-264A-A367-83BF23DDFE08}"/>
                </a:ext>
              </a:extLst>
            </p:cNvPr>
            <p:cNvSpPr/>
            <p:nvPr/>
          </p:nvSpPr>
          <p:spPr>
            <a:xfrm>
              <a:off x="4962048" y="5498057"/>
              <a:ext cx="602225" cy="1129692"/>
            </a:xfrm>
            <a:custGeom>
              <a:avLst/>
              <a:gdLst/>
              <a:ahLst/>
              <a:cxnLst/>
              <a:rect l="l" t="t" r="r" b="b"/>
              <a:pathLst>
                <a:path w="540177" h="1013297">
                  <a:moveTo>
                    <a:pt x="423449" y="0"/>
                  </a:moveTo>
                  <a:lnTo>
                    <a:pt x="540177" y="221038"/>
                  </a:lnTo>
                  <a:cubicBezTo>
                    <a:pt x="444973" y="265742"/>
                    <a:pt x="379159" y="310239"/>
                    <a:pt x="342733" y="354530"/>
                  </a:cubicBezTo>
                  <a:cubicBezTo>
                    <a:pt x="306307" y="398820"/>
                    <a:pt x="286025" y="451182"/>
                    <a:pt x="281886"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Shape 14">
              <a:extLst>
                <a:ext uri="{FF2B5EF4-FFF2-40B4-BE49-F238E27FC236}">
                  <a16:creationId xmlns:a16="http://schemas.microsoft.com/office/drawing/2014/main" id="{F1BAF2F3-D43E-DBFC-804A-2360847C4596}"/>
                </a:ext>
              </a:extLst>
            </p:cNvPr>
            <p:cNvSpPr/>
            <p:nvPr/>
          </p:nvSpPr>
          <p:spPr>
            <a:xfrm>
              <a:off x="5663952" y="5498057"/>
              <a:ext cx="602225" cy="1129692"/>
            </a:xfrm>
            <a:custGeom>
              <a:avLst/>
              <a:gdLst/>
              <a:ahLst/>
              <a:cxnLst/>
              <a:rect l="l" t="t" r="r" b="b"/>
              <a:pathLst>
                <a:path w="540177" h="1013297">
                  <a:moveTo>
                    <a:pt x="423449" y="0"/>
                  </a:moveTo>
                  <a:lnTo>
                    <a:pt x="540177" y="221038"/>
                  </a:lnTo>
                  <a:cubicBezTo>
                    <a:pt x="444973" y="265742"/>
                    <a:pt x="379158" y="310239"/>
                    <a:pt x="342733" y="354530"/>
                  </a:cubicBezTo>
                  <a:cubicBezTo>
                    <a:pt x="306307" y="398820"/>
                    <a:pt x="286025" y="451182"/>
                    <a:pt x="281885"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5" name="Afbeelding 4" descr="Afbeelding met tekst, schermopname, Lettertype, ontwerp&#10;&#10;Automatisch gegenereerde beschrijving">
            <a:extLst>
              <a:ext uri="{FF2B5EF4-FFF2-40B4-BE49-F238E27FC236}">
                <a16:creationId xmlns:a16="http://schemas.microsoft.com/office/drawing/2014/main" id="{D525F10E-8D53-B5B8-A69B-51CDAE978372}"/>
              </a:ext>
            </a:extLst>
          </p:cNvPr>
          <p:cNvPicPr>
            <a:picLocks noChangeAspect="1"/>
          </p:cNvPicPr>
          <p:nvPr/>
        </p:nvPicPr>
        <p:blipFill rotWithShape="1">
          <a:blip r:embed="rId3">
            <a:extLst>
              <a:ext uri="{28A0092B-C50C-407E-A947-70E740481C1C}">
                <a14:useLocalDpi xmlns:a14="http://schemas.microsoft.com/office/drawing/2010/main" val="0"/>
              </a:ext>
            </a:extLst>
          </a:blip>
          <a:srcRect t="17712"/>
          <a:stretch/>
        </p:blipFill>
        <p:spPr>
          <a:xfrm>
            <a:off x="1436260" y="1709915"/>
            <a:ext cx="9127105" cy="5271337"/>
          </a:xfrm>
          <a:prstGeom prst="rect">
            <a:avLst/>
          </a:prstGeom>
        </p:spPr>
      </p:pic>
    </p:spTree>
    <p:extLst>
      <p:ext uri="{BB962C8B-B14F-4D97-AF65-F5344CB8AC3E}">
        <p14:creationId xmlns:p14="http://schemas.microsoft.com/office/powerpoint/2010/main" val="685087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B86DD89-9143-767B-8F62-32A26E058FC3}"/>
              </a:ext>
            </a:extLst>
          </p:cNvPr>
          <p:cNvSpPr>
            <a:spLocks noGrp="1"/>
          </p:cNvSpPr>
          <p:nvPr>
            <p:ph type="body" sz="quarter" idx="10"/>
          </p:nvPr>
        </p:nvSpPr>
        <p:spPr>
          <a:xfrm>
            <a:off x="385763" y="1097280"/>
            <a:ext cx="11420474" cy="4267200"/>
          </a:xfrm>
        </p:spPr>
        <p:txBody>
          <a:bodyPr/>
          <a:lstStyle/>
          <a:p>
            <a:pPr marL="60325" marR="60325" algn="ctr">
              <a:lnSpc>
                <a:spcPct val="107000"/>
              </a:lnSpc>
              <a:spcAft>
                <a:spcPts val="800"/>
              </a:spcAft>
            </a:pPr>
            <a:r>
              <a:rPr lang="nl-BE" sz="3200" kern="100" dirty="0">
                <a:solidFill>
                  <a:srgbClr val="000000"/>
                </a:solidFill>
                <a:effectLst/>
                <a:highlight>
                  <a:srgbClr val="FDC900"/>
                </a:highlight>
                <a:ea typeface="Calibri" panose="020F0502020204030204" pitchFamily="34" charset="0"/>
                <a:cs typeface="Arial" panose="020B0604020202020204" pitchFamily="34" charset="0"/>
              </a:rPr>
              <a:t>Stelling: </a:t>
            </a:r>
            <a:r>
              <a:rPr lang="nl-BE" sz="4000" b="1" i="1" kern="100" dirty="0">
                <a:solidFill>
                  <a:srgbClr val="000000"/>
                </a:solidFill>
                <a:effectLst/>
                <a:highlight>
                  <a:srgbClr val="FDC900"/>
                </a:highlight>
                <a:ea typeface="Calibri" panose="020F0502020204030204" pitchFamily="34" charset="0"/>
                <a:cs typeface="Arial" panose="020B0604020202020204" pitchFamily="34" charset="0"/>
              </a:rPr>
              <a:t>leiding geven is niet het moeilijkste.</a:t>
            </a:r>
          </a:p>
          <a:p>
            <a:pPr marL="60325" marR="60325" algn="ctr">
              <a:lnSpc>
                <a:spcPct val="107000"/>
              </a:lnSpc>
              <a:spcAft>
                <a:spcPts val="800"/>
              </a:spcAft>
            </a:pPr>
            <a:r>
              <a:rPr lang="nl-BE" sz="4000" b="1" i="1" kern="100" dirty="0">
                <a:solidFill>
                  <a:srgbClr val="000000"/>
                </a:solidFill>
                <a:effectLst/>
                <a:highlight>
                  <a:srgbClr val="FDC900"/>
                </a:highlight>
                <a:ea typeface="Calibri" panose="020F0502020204030204" pitchFamily="34" charset="0"/>
                <a:cs typeface="Arial" panose="020B0604020202020204" pitchFamily="34" charset="0"/>
              </a:rPr>
              <a:t>Níet leiding geven is voor mij lastiger!</a:t>
            </a:r>
          </a:p>
          <a:p>
            <a:pPr marL="60325" marR="60325" algn="ctr">
              <a:lnSpc>
                <a:spcPct val="107000"/>
              </a:lnSpc>
              <a:spcAft>
                <a:spcPts val="800"/>
              </a:spcAft>
            </a:pPr>
            <a:r>
              <a:rPr lang="nl-BE" sz="4000" b="1" i="1" kern="100" dirty="0">
                <a:solidFill>
                  <a:srgbClr val="000000"/>
                </a:solidFill>
                <a:highlight>
                  <a:srgbClr val="FDC900"/>
                </a:highlight>
                <a:ea typeface="Calibri" panose="020F0502020204030204" pitchFamily="34" charset="0"/>
                <a:cs typeface="Arial" panose="020B0604020202020204" pitchFamily="34" charset="0"/>
              </a:rPr>
              <a:t>Het bijvoorbeeld niet overnemen</a:t>
            </a:r>
            <a:endParaRPr lang="nl-BE" sz="4000" kern="100" dirty="0">
              <a:effectLst/>
              <a:highlight>
                <a:srgbClr val="FDC900"/>
              </a:highlight>
              <a:ea typeface="Calibri" panose="020F0502020204030204" pitchFamily="34" charset="0"/>
              <a:cs typeface="Arial" panose="020B0604020202020204" pitchFamily="34" charset="0"/>
            </a:endParaRPr>
          </a:p>
          <a:p>
            <a:pPr marL="60325" marR="60325" algn="ctr">
              <a:lnSpc>
                <a:spcPct val="107000"/>
              </a:lnSpc>
              <a:spcAft>
                <a:spcPts val="800"/>
              </a:spcAft>
            </a:pPr>
            <a:r>
              <a:rPr lang="nl-BE" sz="4000" b="1" i="1" kern="100" dirty="0">
                <a:solidFill>
                  <a:srgbClr val="000000"/>
                </a:solidFill>
                <a:highlight>
                  <a:srgbClr val="FDC900"/>
                </a:highlight>
                <a:ea typeface="Calibri" panose="020F0502020204030204" pitchFamily="34" charset="0"/>
                <a:cs typeface="Arial" panose="020B0604020202020204" pitchFamily="34" charset="0"/>
              </a:rPr>
              <a:t>a</a:t>
            </a:r>
            <a:r>
              <a:rPr lang="nl-BE" sz="4000" b="1" i="1" kern="100" dirty="0">
                <a:solidFill>
                  <a:srgbClr val="000000"/>
                </a:solidFill>
                <a:effectLst/>
                <a:highlight>
                  <a:srgbClr val="FDC900"/>
                </a:highlight>
                <a:ea typeface="Calibri" panose="020F0502020204030204" pitchFamily="34" charset="0"/>
                <a:cs typeface="Arial" panose="020B0604020202020204" pitchFamily="34" charset="0"/>
              </a:rPr>
              <a:t>ls het team ergens niet geraakt.</a:t>
            </a:r>
            <a:endParaRPr lang="nl-BE" sz="4000" kern="100" dirty="0">
              <a:effectLst/>
              <a:highlight>
                <a:srgbClr val="FDC900"/>
              </a:highlight>
              <a:ea typeface="Calibri" panose="020F0502020204030204" pitchFamily="34" charset="0"/>
              <a:cs typeface="Arial" panose="020B0604020202020204" pitchFamily="34" charset="0"/>
            </a:endParaRPr>
          </a:p>
          <a:p>
            <a:pPr marL="60325" marR="60325" algn="ctr">
              <a:lnSpc>
                <a:spcPct val="107000"/>
              </a:lnSpc>
              <a:spcAft>
                <a:spcPts val="800"/>
              </a:spcAft>
            </a:pPr>
            <a:r>
              <a:rPr lang="nl-BE" sz="3200" kern="100" dirty="0">
                <a:solidFill>
                  <a:srgbClr val="000000"/>
                </a:solidFill>
                <a:effectLst/>
                <a:highlight>
                  <a:srgbClr val="FDC900"/>
                </a:highlight>
                <a:ea typeface="Calibri" panose="020F0502020204030204" pitchFamily="34" charset="0"/>
                <a:cs typeface="Arial" panose="020B0604020202020204" pitchFamily="34" charset="0"/>
              </a:rPr>
              <a:t>Eens of oneens? Argumenteer.</a:t>
            </a:r>
            <a:endParaRPr lang="nl-BE" sz="3200" kern="100" dirty="0">
              <a:effectLst/>
              <a:highlight>
                <a:srgbClr val="FDC900"/>
              </a:highlight>
              <a:ea typeface="Calibri" panose="020F0502020204030204" pitchFamily="34" charset="0"/>
              <a:cs typeface="Arial" panose="020B0604020202020204" pitchFamily="34" charset="0"/>
            </a:endParaRPr>
          </a:p>
          <a:p>
            <a:endParaRPr lang="nl-BE" dirty="0"/>
          </a:p>
        </p:txBody>
      </p:sp>
    </p:spTree>
    <p:extLst>
      <p:ext uri="{BB962C8B-B14F-4D97-AF65-F5344CB8AC3E}">
        <p14:creationId xmlns:p14="http://schemas.microsoft.com/office/powerpoint/2010/main" val="2321304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BC4718F-6D1E-39CC-73E0-F29E57731EF4}"/>
              </a:ext>
            </a:extLst>
          </p:cNvPr>
          <p:cNvSpPr>
            <a:spLocks noGrp="1"/>
          </p:cNvSpPr>
          <p:nvPr>
            <p:ph type="body" sz="quarter" idx="10"/>
          </p:nvPr>
        </p:nvSpPr>
        <p:spPr/>
        <p:txBody>
          <a:bodyPr/>
          <a:lstStyle/>
          <a:p>
            <a:r>
              <a:rPr lang="nl-NL" dirty="0"/>
              <a:t>Gedeeld leiderschap: een kwestie van stijl?</a:t>
            </a:r>
            <a:endParaRPr lang="nl-BE" dirty="0"/>
          </a:p>
        </p:txBody>
      </p:sp>
      <p:grpSp>
        <p:nvGrpSpPr>
          <p:cNvPr id="10" name="Group 15">
            <a:extLst>
              <a:ext uri="{FF2B5EF4-FFF2-40B4-BE49-F238E27FC236}">
                <a16:creationId xmlns:a16="http://schemas.microsoft.com/office/drawing/2014/main" id="{166ED980-0452-C254-B1B8-082D410F405C}"/>
              </a:ext>
            </a:extLst>
          </p:cNvPr>
          <p:cNvGrpSpPr/>
          <p:nvPr/>
        </p:nvGrpSpPr>
        <p:grpSpPr>
          <a:xfrm rot="10800000">
            <a:off x="10464863" y="4072762"/>
            <a:ext cx="629896" cy="545643"/>
            <a:chOff x="4962048" y="5498057"/>
            <a:chExt cx="1304129" cy="1129692"/>
          </a:xfrm>
          <a:solidFill>
            <a:schemeClr val="bg1">
              <a:alpha val="50000"/>
            </a:schemeClr>
          </a:solidFill>
        </p:grpSpPr>
        <p:sp>
          <p:nvSpPr>
            <p:cNvPr id="11" name="Freeform: Shape 13">
              <a:extLst>
                <a:ext uri="{FF2B5EF4-FFF2-40B4-BE49-F238E27FC236}">
                  <a16:creationId xmlns:a16="http://schemas.microsoft.com/office/drawing/2014/main" id="{25EC309A-FDDC-264A-A367-83BF23DDFE08}"/>
                </a:ext>
              </a:extLst>
            </p:cNvPr>
            <p:cNvSpPr/>
            <p:nvPr/>
          </p:nvSpPr>
          <p:spPr>
            <a:xfrm>
              <a:off x="4962048" y="5498057"/>
              <a:ext cx="602225" cy="1129692"/>
            </a:xfrm>
            <a:custGeom>
              <a:avLst/>
              <a:gdLst/>
              <a:ahLst/>
              <a:cxnLst/>
              <a:rect l="l" t="t" r="r" b="b"/>
              <a:pathLst>
                <a:path w="540177" h="1013297">
                  <a:moveTo>
                    <a:pt x="423449" y="0"/>
                  </a:moveTo>
                  <a:lnTo>
                    <a:pt x="540177" y="221038"/>
                  </a:lnTo>
                  <a:cubicBezTo>
                    <a:pt x="444973" y="265742"/>
                    <a:pt x="379159" y="310239"/>
                    <a:pt x="342733" y="354530"/>
                  </a:cubicBezTo>
                  <a:cubicBezTo>
                    <a:pt x="306307" y="398820"/>
                    <a:pt x="286025" y="451182"/>
                    <a:pt x="281886"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Shape 14">
              <a:extLst>
                <a:ext uri="{FF2B5EF4-FFF2-40B4-BE49-F238E27FC236}">
                  <a16:creationId xmlns:a16="http://schemas.microsoft.com/office/drawing/2014/main" id="{F1BAF2F3-D43E-DBFC-804A-2360847C4596}"/>
                </a:ext>
              </a:extLst>
            </p:cNvPr>
            <p:cNvSpPr/>
            <p:nvPr/>
          </p:nvSpPr>
          <p:spPr>
            <a:xfrm>
              <a:off x="5663952" y="5498057"/>
              <a:ext cx="602225" cy="1129692"/>
            </a:xfrm>
            <a:custGeom>
              <a:avLst/>
              <a:gdLst/>
              <a:ahLst/>
              <a:cxnLst/>
              <a:rect l="l" t="t" r="r" b="b"/>
              <a:pathLst>
                <a:path w="540177" h="1013297">
                  <a:moveTo>
                    <a:pt x="423449" y="0"/>
                  </a:moveTo>
                  <a:lnTo>
                    <a:pt x="540177" y="221038"/>
                  </a:lnTo>
                  <a:cubicBezTo>
                    <a:pt x="444973" y="265742"/>
                    <a:pt x="379158" y="310239"/>
                    <a:pt x="342733" y="354530"/>
                  </a:cubicBezTo>
                  <a:cubicBezTo>
                    <a:pt x="306307" y="398820"/>
                    <a:pt x="286025" y="451182"/>
                    <a:pt x="281885"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aphicFrame>
        <p:nvGraphicFramePr>
          <p:cNvPr id="3" name="Diagram 2">
            <a:extLst>
              <a:ext uri="{FF2B5EF4-FFF2-40B4-BE49-F238E27FC236}">
                <a16:creationId xmlns:a16="http://schemas.microsoft.com/office/drawing/2014/main" id="{0A7FBD4E-BEA8-2CB8-B8BE-05529E4CA42E}"/>
              </a:ext>
            </a:extLst>
          </p:cNvPr>
          <p:cNvGraphicFramePr/>
          <p:nvPr>
            <p:extLst>
              <p:ext uri="{D42A27DB-BD31-4B8C-83A1-F6EECF244321}">
                <p14:modId xmlns:p14="http://schemas.microsoft.com/office/powerpoint/2010/main" val="2492154708"/>
              </p:ext>
            </p:extLst>
          </p:nvPr>
        </p:nvGraphicFramePr>
        <p:xfrm>
          <a:off x="184873" y="2216666"/>
          <a:ext cx="5824581" cy="3712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bel 6">
            <a:extLst>
              <a:ext uri="{FF2B5EF4-FFF2-40B4-BE49-F238E27FC236}">
                <a16:creationId xmlns:a16="http://schemas.microsoft.com/office/drawing/2014/main" id="{6AD9C1D6-407C-1807-16F1-C9932C710C5C}"/>
              </a:ext>
            </a:extLst>
          </p:cNvPr>
          <p:cNvGraphicFramePr>
            <a:graphicFrameLocks noGrp="1"/>
          </p:cNvGraphicFramePr>
          <p:nvPr>
            <p:extLst>
              <p:ext uri="{D42A27DB-BD31-4B8C-83A1-F6EECF244321}">
                <p14:modId xmlns:p14="http://schemas.microsoft.com/office/powerpoint/2010/main" val="3313666706"/>
              </p:ext>
            </p:extLst>
          </p:nvPr>
        </p:nvGraphicFramePr>
        <p:xfrm>
          <a:off x="7028597" y="3615561"/>
          <a:ext cx="3131202" cy="914400"/>
        </p:xfrm>
        <a:graphic>
          <a:graphicData uri="http://schemas.openxmlformats.org/drawingml/2006/table">
            <a:tbl>
              <a:tblPr firstRow="1" bandRow="1">
                <a:tableStyleId>{9DCAF9ED-07DC-4A11-8D7F-57B35C25682E}</a:tableStyleId>
              </a:tblPr>
              <a:tblGrid>
                <a:gridCol w="3131202">
                  <a:extLst>
                    <a:ext uri="{9D8B030D-6E8A-4147-A177-3AD203B41FA5}">
                      <a16:colId xmlns:a16="http://schemas.microsoft.com/office/drawing/2014/main" val="2290125644"/>
                    </a:ext>
                  </a:extLst>
                </a:gridCol>
              </a:tblGrid>
              <a:tr h="370840">
                <a:tc>
                  <a:txBody>
                    <a:bodyPr/>
                    <a:lstStyle/>
                    <a:p>
                      <a:r>
                        <a:rPr lang="nl-NL" sz="2400" dirty="0"/>
                        <a:t>formeel</a:t>
                      </a:r>
                      <a:endParaRPr lang="nl-BE" sz="2400" dirty="0"/>
                    </a:p>
                  </a:txBody>
                  <a:tcPr>
                    <a:solidFill>
                      <a:srgbClr val="FFC000"/>
                    </a:solidFill>
                  </a:tcPr>
                </a:tc>
                <a:extLst>
                  <a:ext uri="{0D108BD9-81ED-4DB2-BD59-A6C34878D82A}">
                    <a16:rowId xmlns:a16="http://schemas.microsoft.com/office/drawing/2014/main" val="2706713219"/>
                  </a:ext>
                </a:extLst>
              </a:tr>
              <a:tr h="370840">
                <a:tc>
                  <a:txBody>
                    <a:bodyPr/>
                    <a:lstStyle/>
                    <a:p>
                      <a:r>
                        <a:rPr lang="nl-NL" sz="2400" dirty="0"/>
                        <a:t>informeel</a:t>
                      </a:r>
                      <a:endParaRPr lang="nl-BE" sz="2400" dirty="0"/>
                    </a:p>
                  </a:txBody>
                  <a:tcPr/>
                </a:tc>
                <a:extLst>
                  <a:ext uri="{0D108BD9-81ED-4DB2-BD59-A6C34878D82A}">
                    <a16:rowId xmlns:a16="http://schemas.microsoft.com/office/drawing/2014/main" val="139812364"/>
                  </a:ext>
                </a:extLst>
              </a:tr>
            </a:tbl>
          </a:graphicData>
        </a:graphic>
      </p:graphicFrame>
    </p:spTree>
    <p:extLst>
      <p:ext uri="{BB962C8B-B14F-4D97-AF65-F5344CB8AC3E}">
        <p14:creationId xmlns:p14="http://schemas.microsoft.com/office/powerpoint/2010/main" val="252158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FEA33B31-EF12-421A-B08D-0A1EA62AF3B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71E3AFD5-DAA3-41E9-9211-1464269ED2B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graphicEl>
                                              <a:dgm id="{46BC5A30-8B96-4D33-9680-149DC386463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A8A99957-2534-4989-8A98-D1990574908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EF5643A1-05F9-4E75-91FD-38B06DFBC9CE}"/>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F96E792F-9EE5-403F-845E-9FDC4C1BF1F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AFE4B975-7131-411B-B0CD-12B0B9E9E5C2}"/>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6B288CC1-F22C-4CBA-BC46-5BF3EB741CAA}"/>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B2561DB-4BDA-02BE-3923-BF63909C4028}"/>
              </a:ext>
            </a:extLst>
          </p:cNvPr>
          <p:cNvSpPr>
            <a:spLocks noGrp="1"/>
          </p:cNvSpPr>
          <p:nvPr>
            <p:ph type="body" sz="quarter" idx="10"/>
          </p:nvPr>
        </p:nvSpPr>
        <p:spPr/>
        <p:txBody>
          <a:bodyPr/>
          <a:lstStyle/>
          <a:p>
            <a:r>
              <a:rPr lang="nl-BE" dirty="0"/>
              <a:t>Leertraject</a:t>
            </a:r>
          </a:p>
        </p:txBody>
      </p:sp>
      <p:sp>
        <p:nvSpPr>
          <p:cNvPr id="11" name="Circle">
            <a:extLst>
              <a:ext uri="{FF2B5EF4-FFF2-40B4-BE49-F238E27FC236}">
                <a16:creationId xmlns:a16="http://schemas.microsoft.com/office/drawing/2014/main" id="{31D0B2E9-198C-E873-2719-33FE2B9A8121}"/>
              </a:ext>
            </a:extLst>
          </p:cNvPr>
          <p:cNvSpPr/>
          <p:nvPr/>
        </p:nvSpPr>
        <p:spPr>
          <a:xfrm>
            <a:off x="8409786" y="2097322"/>
            <a:ext cx="900000" cy="900000"/>
          </a:xfrm>
          <a:prstGeom prst="ellipse">
            <a:avLst/>
          </a:prstGeom>
          <a:solidFill>
            <a:srgbClr val="FDC900"/>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2" name="Circle">
            <a:extLst>
              <a:ext uri="{FF2B5EF4-FFF2-40B4-BE49-F238E27FC236}">
                <a16:creationId xmlns:a16="http://schemas.microsoft.com/office/drawing/2014/main" id="{61D1D88A-F192-B0C6-1BF7-B6BD022FEBC5}"/>
              </a:ext>
            </a:extLst>
          </p:cNvPr>
          <p:cNvSpPr/>
          <p:nvPr/>
        </p:nvSpPr>
        <p:spPr>
          <a:xfrm>
            <a:off x="8424883" y="3200597"/>
            <a:ext cx="900000" cy="900000"/>
          </a:xfrm>
          <a:prstGeom prst="ellipse">
            <a:avLst/>
          </a:prstGeom>
          <a:solidFill>
            <a:srgbClr val="FDC900"/>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3" name="Circle">
            <a:extLst>
              <a:ext uri="{FF2B5EF4-FFF2-40B4-BE49-F238E27FC236}">
                <a16:creationId xmlns:a16="http://schemas.microsoft.com/office/drawing/2014/main" id="{A936FE90-2770-24FD-D9A9-6EAB492FED20}"/>
              </a:ext>
            </a:extLst>
          </p:cNvPr>
          <p:cNvSpPr/>
          <p:nvPr/>
        </p:nvSpPr>
        <p:spPr>
          <a:xfrm>
            <a:off x="8416551" y="4296027"/>
            <a:ext cx="900000" cy="900000"/>
          </a:xfrm>
          <a:prstGeom prst="ellipse">
            <a:avLst/>
          </a:prstGeom>
          <a:solidFill>
            <a:srgbClr val="FDC900"/>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4" name="Circle">
            <a:extLst>
              <a:ext uri="{FF2B5EF4-FFF2-40B4-BE49-F238E27FC236}">
                <a16:creationId xmlns:a16="http://schemas.microsoft.com/office/drawing/2014/main" id="{6F194435-FB05-22A3-54BA-F1537013AFFC}"/>
              </a:ext>
            </a:extLst>
          </p:cNvPr>
          <p:cNvSpPr/>
          <p:nvPr/>
        </p:nvSpPr>
        <p:spPr>
          <a:xfrm>
            <a:off x="8385302" y="5392349"/>
            <a:ext cx="900000" cy="900000"/>
          </a:xfrm>
          <a:prstGeom prst="ellipse">
            <a:avLst/>
          </a:prstGeom>
          <a:solidFill>
            <a:srgbClr val="FDC900"/>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pic>
        <p:nvPicPr>
          <p:cNvPr id="27" name="Picture 2" descr="coach Icon 1507017">
            <a:extLst>
              <a:ext uri="{FF2B5EF4-FFF2-40B4-BE49-F238E27FC236}">
                <a16:creationId xmlns:a16="http://schemas.microsoft.com/office/drawing/2014/main" id="{C316572E-10AB-DE92-3EAA-2FCDAC9379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786" y="2241322"/>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leaders Icon 1914023">
            <a:extLst>
              <a:ext uri="{FF2B5EF4-FFF2-40B4-BE49-F238E27FC236}">
                <a16:creationId xmlns:a16="http://schemas.microsoft.com/office/drawing/2014/main" id="{01B4EF1E-09C7-4B18-8514-B1716B2C6A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8883" y="3322645"/>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innovation Icon 1876197">
            <a:extLst>
              <a:ext uri="{FF2B5EF4-FFF2-40B4-BE49-F238E27FC236}">
                <a16:creationId xmlns:a16="http://schemas.microsoft.com/office/drawing/2014/main" id="{02402E0C-5831-1F7E-511B-FB695E35CD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0551" y="4438417"/>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change Icon 4520039">
            <a:extLst>
              <a:ext uri="{FF2B5EF4-FFF2-40B4-BE49-F238E27FC236}">
                <a16:creationId xmlns:a16="http://schemas.microsoft.com/office/drawing/2014/main" id="{E6229C43-4BD2-5B65-4514-8B7997F4A40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941" t="11644" r="9778" b="10917"/>
          <a:stretch/>
        </p:blipFill>
        <p:spPr bwMode="auto">
          <a:xfrm>
            <a:off x="8514502" y="5536349"/>
            <a:ext cx="642359" cy="612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7">
            <a:extLst>
              <a:ext uri="{FF2B5EF4-FFF2-40B4-BE49-F238E27FC236}">
                <a16:creationId xmlns:a16="http://schemas.microsoft.com/office/drawing/2014/main" id="{A5777E79-4BC2-A174-2576-29FB769262BD}"/>
              </a:ext>
            </a:extLst>
          </p:cNvPr>
          <p:cNvGrpSpPr/>
          <p:nvPr/>
        </p:nvGrpSpPr>
        <p:grpSpPr>
          <a:xfrm>
            <a:off x="2618466" y="1948998"/>
            <a:ext cx="5672913" cy="949934"/>
            <a:chOff x="332936" y="2427386"/>
            <a:chExt cx="2926080" cy="1139484"/>
          </a:xfrm>
        </p:grpSpPr>
        <p:sp>
          <p:nvSpPr>
            <p:cNvPr id="4" name="TextBox 28">
              <a:extLst>
                <a:ext uri="{FF2B5EF4-FFF2-40B4-BE49-F238E27FC236}">
                  <a16:creationId xmlns:a16="http://schemas.microsoft.com/office/drawing/2014/main" id="{4AF5DA07-D781-E449-5AB2-7AEBC453E87F}"/>
                </a:ext>
              </a:extLst>
            </p:cNvPr>
            <p:cNvSpPr txBox="1"/>
            <p:nvPr/>
          </p:nvSpPr>
          <p:spPr>
            <a:xfrm>
              <a:off x="332936" y="2427386"/>
              <a:ext cx="2926080" cy="701461"/>
            </a:xfrm>
            <a:prstGeom prst="rect">
              <a:avLst/>
            </a:prstGeom>
            <a:noFill/>
          </p:spPr>
          <p:txBody>
            <a:bodyPr wrap="square" lIns="0" rIns="0" rtlCol="0" anchor="b">
              <a:spAutoFit/>
            </a:bodyPr>
            <a:lstStyle/>
            <a:p>
              <a:pPr algn="r"/>
              <a:r>
                <a:rPr lang="en-US" sz="1600" b="1" noProof="1">
                  <a:solidFill>
                    <a:srgbClr val="13304C"/>
                  </a:solidFill>
                </a:rPr>
                <a:t>Leiden, managen en coachen van medewerkers: de juiste balans</a:t>
              </a:r>
            </a:p>
          </p:txBody>
        </p:sp>
        <p:sp>
          <p:nvSpPr>
            <p:cNvPr id="8" name="TextBox 29">
              <a:extLst>
                <a:ext uri="{FF2B5EF4-FFF2-40B4-BE49-F238E27FC236}">
                  <a16:creationId xmlns:a16="http://schemas.microsoft.com/office/drawing/2014/main" id="{DFBE0796-61FE-3F18-A3E7-4BF16151F74C}"/>
                </a:ext>
              </a:extLst>
            </p:cNvPr>
            <p:cNvSpPr txBox="1"/>
            <p:nvPr/>
          </p:nvSpPr>
          <p:spPr>
            <a:xfrm>
              <a:off x="332936" y="3086922"/>
              <a:ext cx="2926080" cy="479948"/>
            </a:xfrm>
            <a:prstGeom prst="rect">
              <a:avLst/>
            </a:prstGeom>
            <a:noFill/>
          </p:spPr>
          <p:txBody>
            <a:bodyPr wrap="square" lIns="0" rIns="0" rtlCol="0" anchor="t">
              <a:spAutoFit/>
            </a:bodyPr>
            <a:lstStyle/>
            <a:p>
              <a:pPr algn="r"/>
              <a:r>
                <a:rPr lang="nl-BE" sz="1000" noProof="1">
                  <a:solidFill>
                    <a:schemeClr val="tx1">
                      <a:lumMod val="65000"/>
                      <a:lumOff val="35000"/>
                    </a:schemeClr>
                  </a:solidFill>
                </a:rPr>
                <a:t>Rollen van leider, manager en coach balanceren in functie van de context met het oog op een psychologisch veilige omgeving. </a:t>
              </a:r>
              <a:endParaRPr lang="en-US" sz="1000" noProof="1">
                <a:solidFill>
                  <a:schemeClr val="tx1">
                    <a:lumMod val="65000"/>
                    <a:lumOff val="35000"/>
                  </a:schemeClr>
                </a:solidFill>
              </a:endParaRPr>
            </a:p>
          </p:txBody>
        </p:sp>
      </p:grpSp>
      <p:grpSp>
        <p:nvGrpSpPr>
          <p:cNvPr id="9" name="Group 36">
            <a:extLst>
              <a:ext uri="{FF2B5EF4-FFF2-40B4-BE49-F238E27FC236}">
                <a16:creationId xmlns:a16="http://schemas.microsoft.com/office/drawing/2014/main" id="{ABBE674D-AE98-37BC-8596-C27D1B6FF0A4}"/>
              </a:ext>
            </a:extLst>
          </p:cNvPr>
          <p:cNvGrpSpPr/>
          <p:nvPr/>
        </p:nvGrpSpPr>
        <p:grpSpPr>
          <a:xfrm>
            <a:off x="3547216" y="3371198"/>
            <a:ext cx="4755741" cy="703713"/>
            <a:chOff x="332936" y="2722737"/>
            <a:chExt cx="2926080" cy="844132"/>
          </a:xfrm>
        </p:grpSpPr>
        <p:sp>
          <p:nvSpPr>
            <p:cNvPr id="10" name="TextBox 37">
              <a:extLst>
                <a:ext uri="{FF2B5EF4-FFF2-40B4-BE49-F238E27FC236}">
                  <a16:creationId xmlns:a16="http://schemas.microsoft.com/office/drawing/2014/main" id="{9DCE2B43-C364-4DC7-D86F-D67049CD9C58}"/>
                </a:ext>
              </a:extLst>
            </p:cNvPr>
            <p:cNvSpPr txBox="1"/>
            <p:nvPr/>
          </p:nvSpPr>
          <p:spPr>
            <a:xfrm>
              <a:off x="332936" y="2722737"/>
              <a:ext cx="2926080" cy="406109"/>
            </a:xfrm>
            <a:prstGeom prst="rect">
              <a:avLst/>
            </a:prstGeom>
            <a:noFill/>
          </p:spPr>
          <p:txBody>
            <a:bodyPr wrap="square" lIns="0" rIns="0" rtlCol="0" anchor="b">
              <a:spAutoFit/>
            </a:bodyPr>
            <a:lstStyle/>
            <a:p>
              <a:pPr algn="r"/>
              <a:r>
                <a:rPr lang="en-US" sz="1600" b="1" noProof="1">
                  <a:solidFill>
                    <a:srgbClr val="13304C"/>
                  </a:solidFill>
                </a:rPr>
                <a:t>Maak je team wendbaar door het delen van leiderschap</a:t>
              </a:r>
            </a:p>
          </p:txBody>
        </p:sp>
        <p:sp>
          <p:nvSpPr>
            <p:cNvPr id="34" name="TextBox 38">
              <a:extLst>
                <a:ext uri="{FF2B5EF4-FFF2-40B4-BE49-F238E27FC236}">
                  <a16:creationId xmlns:a16="http://schemas.microsoft.com/office/drawing/2014/main" id="{46BCB715-307F-B36A-68AB-B8A976DD05F7}"/>
                </a:ext>
              </a:extLst>
            </p:cNvPr>
            <p:cNvSpPr txBox="1"/>
            <p:nvPr/>
          </p:nvSpPr>
          <p:spPr>
            <a:xfrm>
              <a:off x="332936" y="3086921"/>
              <a:ext cx="2926080" cy="479948"/>
            </a:xfrm>
            <a:prstGeom prst="rect">
              <a:avLst/>
            </a:prstGeom>
            <a:noFill/>
          </p:spPr>
          <p:txBody>
            <a:bodyPr wrap="square" lIns="0" rIns="0" rtlCol="0" anchor="t">
              <a:spAutoFit/>
            </a:bodyPr>
            <a:lstStyle/>
            <a:p>
              <a:pPr algn="r"/>
              <a:r>
                <a:rPr lang="nl-BE" sz="1000" noProof="1">
                  <a:solidFill>
                    <a:schemeClr val="tx1">
                      <a:lumMod val="65000"/>
                      <a:lumOff val="35000"/>
                    </a:schemeClr>
                  </a:solidFill>
                </a:rPr>
                <a:t>Kennis, inzicht, strategieën en tools om te groeien naar (meer) gedeeld leiderschap. </a:t>
              </a:r>
            </a:p>
          </p:txBody>
        </p:sp>
      </p:grpSp>
      <p:grpSp>
        <p:nvGrpSpPr>
          <p:cNvPr id="35" name="Group 39">
            <a:extLst>
              <a:ext uri="{FF2B5EF4-FFF2-40B4-BE49-F238E27FC236}">
                <a16:creationId xmlns:a16="http://schemas.microsoft.com/office/drawing/2014/main" id="{5866E7C2-F518-3E2E-955A-E94F3CE5039D}"/>
              </a:ext>
            </a:extLst>
          </p:cNvPr>
          <p:cNvGrpSpPr/>
          <p:nvPr/>
        </p:nvGrpSpPr>
        <p:grpSpPr>
          <a:xfrm>
            <a:off x="3529440" y="4396598"/>
            <a:ext cx="4755741" cy="703713"/>
            <a:chOff x="332936" y="2722737"/>
            <a:chExt cx="2926080" cy="844132"/>
          </a:xfrm>
        </p:grpSpPr>
        <p:sp>
          <p:nvSpPr>
            <p:cNvPr id="36" name="TextBox 40">
              <a:extLst>
                <a:ext uri="{FF2B5EF4-FFF2-40B4-BE49-F238E27FC236}">
                  <a16:creationId xmlns:a16="http://schemas.microsoft.com/office/drawing/2014/main" id="{B39732F2-86C4-FC8F-F93B-5D00BA17900D}"/>
                </a:ext>
              </a:extLst>
            </p:cNvPr>
            <p:cNvSpPr txBox="1"/>
            <p:nvPr/>
          </p:nvSpPr>
          <p:spPr>
            <a:xfrm>
              <a:off x="332936" y="2722737"/>
              <a:ext cx="2926080" cy="406109"/>
            </a:xfrm>
            <a:prstGeom prst="rect">
              <a:avLst/>
            </a:prstGeom>
            <a:noFill/>
          </p:spPr>
          <p:txBody>
            <a:bodyPr wrap="square" lIns="0" rIns="0" rtlCol="0" anchor="b">
              <a:spAutoFit/>
            </a:bodyPr>
            <a:lstStyle/>
            <a:p>
              <a:pPr algn="r"/>
              <a:r>
                <a:rPr lang="en-US" sz="1600" b="1" noProof="1">
                  <a:solidFill>
                    <a:srgbClr val="13304C"/>
                  </a:solidFill>
                </a:rPr>
                <a:t>Strategieën voor effectieve kennisdeling</a:t>
              </a:r>
            </a:p>
          </p:txBody>
        </p:sp>
        <p:sp>
          <p:nvSpPr>
            <p:cNvPr id="37" name="TextBox 41">
              <a:extLst>
                <a:ext uri="{FF2B5EF4-FFF2-40B4-BE49-F238E27FC236}">
                  <a16:creationId xmlns:a16="http://schemas.microsoft.com/office/drawing/2014/main" id="{109B7A39-3A16-2395-4651-0532565DCABE}"/>
                </a:ext>
              </a:extLst>
            </p:cNvPr>
            <p:cNvSpPr txBox="1"/>
            <p:nvPr/>
          </p:nvSpPr>
          <p:spPr>
            <a:xfrm>
              <a:off x="332936" y="3086921"/>
              <a:ext cx="2926080" cy="479948"/>
            </a:xfrm>
            <a:prstGeom prst="rect">
              <a:avLst/>
            </a:prstGeom>
            <a:noFill/>
          </p:spPr>
          <p:txBody>
            <a:bodyPr wrap="square" lIns="0" rIns="0" rtlCol="0" anchor="t">
              <a:spAutoFit/>
            </a:bodyPr>
            <a:lstStyle/>
            <a:p>
              <a:pPr algn="r"/>
              <a:r>
                <a:rPr lang="nl-BE" sz="1000" noProof="1">
                  <a:solidFill>
                    <a:schemeClr val="tx1">
                      <a:lumMod val="65000"/>
                      <a:lumOff val="35000"/>
                    </a:schemeClr>
                  </a:solidFill>
                </a:rPr>
                <a:t>Kennis vergaren, delen en borgen en dit stimuleren/faciliteren binnen je team.</a:t>
              </a:r>
            </a:p>
          </p:txBody>
        </p:sp>
      </p:grpSp>
      <p:grpSp>
        <p:nvGrpSpPr>
          <p:cNvPr id="38" name="Group 42">
            <a:extLst>
              <a:ext uri="{FF2B5EF4-FFF2-40B4-BE49-F238E27FC236}">
                <a16:creationId xmlns:a16="http://schemas.microsoft.com/office/drawing/2014/main" id="{E529B75F-D920-1589-B904-EC4D569E26F4}"/>
              </a:ext>
            </a:extLst>
          </p:cNvPr>
          <p:cNvGrpSpPr/>
          <p:nvPr/>
        </p:nvGrpSpPr>
        <p:grpSpPr>
          <a:xfrm>
            <a:off x="3535638" y="5500837"/>
            <a:ext cx="4755741" cy="703713"/>
            <a:chOff x="332936" y="2722738"/>
            <a:chExt cx="2926080" cy="844132"/>
          </a:xfrm>
        </p:grpSpPr>
        <p:sp>
          <p:nvSpPr>
            <p:cNvPr id="39" name="TextBox 43">
              <a:extLst>
                <a:ext uri="{FF2B5EF4-FFF2-40B4-BE49-F238E27FC236}">
                  <a16:creationId xmlns:a16="http://schemas.microsoft.com/office/drawing/2014/main" id="{CF5042E7-AB5D-B4EB-696F-F0896E32C779}"/>
                </a:ext>
              </a:extLst>
            </p:cNvPr>
            <p:cNvSpPr txBox="1"/>
            <p:nvPr/>
          </p:nvSpPr>
          <p:spPr>
            <a:xfrm>
              <a:off x="332936" y="2722738"/>
              <a:ext cx="2926080" cy="406109"/>
            </a:xfrm>
            <a:prstGeom prst="rect">
              <a:avLst/>
            </a:prstGeom>
            <a:noFill/>
          </p:spPr>
          <p:txBody>
            <a:bodyPr wrap="square" lIns="0" rIns="0" rtlCol="0" anchor="b">
              <a:spAutoFit/>
            </a:bodyPr>
            <a:lstStyle/>
            <a:p>
              <a:pPr algn="r"/>
              <a:r>
                <a:rPr lang="en-US" sz="1600" b="1" noProof="1">
                  <a:solidFill>
                    <a:srgbClr val="13304C"/>
                  </a:solidFill>
                </a:rPr>
                <a:t>Draagvlak als motor voor verandering</a:t>
              </a:r>
              <a:endParaRPr lang="en-US" sz="1600" b="1" noProof="1">
                <a:solidFill>
                  <a:srgbClr val="69A374"/>
                </a:solidFill>
              </a:endParaRPr>
            </a:p>
          </p:txBody>
        </p:sp>
        <p:sp>
          <p:nvSpPr>
            <p:cNvPr id="40" name="TextBox 44">
              <a:extLst>
                <a:ext uri="{FF2B5EF4-FFF2-40B4-BE49-F238E27FC236}">
                  <a16:creationId xmlns:a16="http://schemas.microsoft.com/office/drawing/2014/main" id="{F052F409-8B73-1C09-C183-BE6E60BA4183}"/>
                </a:ext>
              </a:extLst>
            </p:cNvPr>
            <p:cNvSpPr txBox="1"/>
            <p:nvPr/>
          </p:nvSpPr>
          <p:spPr>
            <a:xfrm>
              <a:off x="332936" y="3086922"/>
              <a:ext cx="2926080" cy="479948"/>
            </a:xfrm>
            <a:prstGeom prst="rect">
              <a:avLst/>
            </a:prstGeom>
            <a:noFill/>
          </p:spPr>
          <p:txBody>
            <a:bodyPr wrap="square" lIns="0" rIns="0" rtlCol="0" anchor="t">
              <a:spAutoFit/>
            </a:bodyPr>
            <a:lstStyle/>
            <a:p>
              <a:pPr algn="r"/>
              <a:r>
                <a:rPr lang="nl-BE" sz="1000" noProof="1">
                  <a:solidFill>
                    <a:schemeClr val="tx1">
                      <a:lumMod val="65000"/>
                      <a:lumOff val="35000"/>
                    </a:schemeClr>
                  </a:solidFill>
                </a:rPr>
                <a:t>Een draagvlak creëren voor een veranderproces en omgaan met weerstand in organisaties die steeds in beweging zijn. </a:t>
              </a:r>
              <a:endParaRPr lang="en-US" sz="1000" noProof="1">
                <a:solidFill>
                  <a:schemeClr val="tx1">
                    <a:lumMod val="65000"/>
                    <a:lumOff val="35000"/>
                  </a:schemeClr>
                </a:solidFill>
              </a:endParaRPr>
            </a:p>
          </p:txBody>
        </p:sp>
      </p:grpSp>
      <p:sp>
        <p:nvSpPr>
          <p:cNvPr id="15" name="Rechthoek 14">
            <a:extLst>
              <a:ext uri="{FF2B5EF4-FFF2-40B4-BE49-F238E27FC236}">
                <a16:creationId xmlns:a16="http://schemas.microsoft.com/office/drawing/2014/main" id="{232F468B-7225-9B61-9F88-D1063153BB49}"/>
              </a:ext>
            </a:extLst>
          </p:cNvPr>
          <p:cNvSpPr/>
          <p:nvPr/>
        </p:nvSpPr>
        <p:spPr>
          <a:xfrm>
            <a:off x="2144960" y="1924049"/>
            <a:ext cx="7342379" cy="121944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a:extLst>
              <a:ext uri="{FF2B5EF4-FFF2-40B4-BE49-F238E27FC236}">
                <a16:creationId xmlns:a16="http://schemas.microsoft.com/office/drawing/2014/main" id="{A67677B1-38AB-9519-08E5-52C98E65C4E8}"/>
              </a:ext>
            </a:extLst>
          </p:cNvPr>
          <p:cNvSpPr/>
          <p:nvPr/>
        </p:nvSpPr>
        <p:spPr>
          <a:xfrm>
            <a:off x="2253896" y="4189686"/>
            <a:ext cx="7342379" cy="236203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2160046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BC4718F-6D1E-39CC-73E0-F29E57731EF4}"/>
              </a:ext>
            </a:extLst>
          </p:cNvPr>
          <p:cNvSpPr>
            <a:spLocks noGrp="1"/>
          </p:cNvSpPr>
          <p:nvPr>
            <p:ph type="body" sz="quarter" idx="10"/>
          </p:nvPr>
        </p:nvSpPr>
        <p:spPr/>
        <p:txBody>
          <a:bodyPr/>
          <a:lstStyle/>
          <a:p>
            <a:r>
              <a:rPr lang="nl-NL" dirty="0"/>
              <a:t>Verschillen met leiderschap vanuit hiërarchie</a:t>
            </a:r>
            <a:endParaRPr lang="nl-BE" dirty="0"/>
          </a:p>
        </p:txBody>
      </p:sp>
      <p:grpSp>
        <p:nvGrpSpPr>
          <p:cNvPr id="10" name="Group 15">
            <a:extLst>
              <a:ext uri="{FF2B5EF4-FFF2-40B4-BE49-F238E27FC236}">
                <a16:creationId xmlns:a16="http://schemas.microsoft.com/office/drawing/2014/main" id="{166ED980-0452-C254-B1B8-082D410F405C}"/>
              </a:ext>
            </a:extLst>
          </p:cNvPr>
          <p:cNvGrpSpPr/>
          <p:nvPr/>
        </p:nvGrpSpPr>
        <p:grpSpPr>
          <a:xfrm rot="10800000">
            <a:off x="10464863" y="4072762"/>
            <a:ext cx="629896" cy="545643"/>
            <a:chOff x="4962048" y="5498057"/>
            <a:chExt cx="1304129" cy="1129692"/>
          </a:xfrm>
          <a:solidFill>
            <a:schemeClr val="bg1">
              <a:alpha val="50000"/>
            </a:schemeClr>
          </a:solidFill>
        </p:grpSpPr>
        <p:sp>
          <p:nvSpPr>
            <p:cNvPr id="11" name="Freeform: Shape 13">
              <a:extLst>
                <a:ext uri="{FF2B5EF4-FFF2-40B4-BE49-F238E27FC236}">
                  <a16:creationId xmlns:a16="http://schemas.microsoft.com/office/drawing/2014/main" id="{25EC309A-FDDC-264A-A367-83BF23DDFE08}"/>
                </a:ext>
              </a:extLst>
            </p:cNvPr>
            <p:cNvSpPr/>
            <p:nvPr/>
          </p:nvSpPr>
          <p:spPr>
            <a:xfrm>
              <a:off x="4962048" y="5498057"/>
              <a:ext cx="602225" cy="1129692"/>
            </a:xfrm>
            <a:custGeom>
              <a:avLst/>
              <a:gdLst/>
              <a:ahLst/>
              <a:cxnLst/>
              <a:rect l="l" t="t" r="r" b="b"/>
              <a:pathLst>
                <a:path w="540177" h="1013297">
                  <a:moveTo>
                    <a:pt x="423449" y="0"/>
                  </a:moveTo>
                  <a:lnTo>
                    <a:pt x="540177" y="221038"/>
                  </a:lnTo>
                  <a:cubicBezTo>
                    <a:pt x="444973" y="265742"/>
                    <a:pt x="379159" y="310239"/>
                    <a:pt x="342733" y="354530"/>
                  </a:cubicBezTo>
                  <a:cubicBezTo>
                    <a:pt x="306307" y="398820"/>
                    <a:pt x="286025" y="451182"/>
                    <a:pt x="281886"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Shape 14">
              <a:extLst>
                <a:ext uri="{FF2B5EF4-FFF2-40B4-BE49-F238E27FC236}">
                  <a16:creationId xmlns:a16="http://schemas.microsoft.com/office/drawing/2014/main" id="{F1BAF2F3-D43E-DBFC-804A-2360847C4596}"/>
                </a:ext>
              </a:extLst>
            </p:cNvPr>
            <p:cNvSpPr/>
            <p:nvPr/>
          </p:nvSpPr>
          <p:spPr>
            <a:xfrm>
              <a:off x="5663952" y="5498057"/>
              <a:ext cx="602225" cy="1129692"/>
            </a:xfrm>
            <a:custGeom>
              <a:avLst/>
              <a:gdLst/>
              <a:ahLst/>
              <a:cxnLst/>
              <a:rect l="l" t="t" r="r" b="b"/>
              <a:pathLst>
                <a:path w="540177" h="1013297">
                  <a:moveTo>
                    <a:pt x="423449" y="0"/>
                  </a:moveTo>
                  <a:lnTo>
                    <a:pt x="540177" y="221038"/>
                  </a:lnTo>
                  <a:cubicBezTo>
                    <a:pt x="444973" y="265742"/>
                    <a:pt x="379158" y="310239"/>
                    <a:pt x="342733" y="354530"/>
                  </a:cubicBezTo>
                  <a:cubicBezTo>
                    <a:pt x="306307" y="398820"/>
                    <a:pt x="286025" y="451182"/>
                    <a:pt x="281885"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aphicFrame>
        <p:nvGraphicFramePr>
          <p:cNvPr id="4" name="Tabel 4">
            <a:extLst>
              <a:ext uri="{FF2B5EF4-FFF2-40B4-BE49-F238E27FC236}">
                <a16:creationId xmlns:a16="http://schemas.microsoft.com/office/drawing/2014/main" id="{480DFAD2-502C-5D5B-A454-BA4D5A140B9E}"/>
              </a:ext>
            </a:extLst>
          </p:cNvPr>
          <p:cNvGraphicFramePr>
            <a:graphicFrameLocks noGrp="1"/>
          </p:cNvGraphicFramePr>
          <p:nvPr>
            <p:extLst>
              <p:ext uri="{D42A27DB-BD31-4B8C-83A1-F6EECF244321}">
                <p14:modId xmlns:p14="http://schemas.microsoft.com/office/powerpoint/2010/main" val="3971129545"/>
              </p:ext>
            </p:extLst>
          </p:nvPr>
        </p:nvGraphicFramePr>
        <p:xfrm>
          <a:off x="412445" y="1902851"/>
          <a:ext cx="11194014" cy="4523973"/>
        </p:xfrm>
        <a:graphic>
          <a:graphicData uri="http://schemas.openxmlformats.org/drawingml/2006/table">
            <a:tbl>
              <a:tblPr firstRow="1" bandRow="1">
                <a:tableStyleId>{72833802-FEF1-4C79-8D5D-14CF1EAF98D9}</a:tableStyleId>
              </a:tblPr>
              <a:tblGrid>
                <a:gridCol w="2766690">
                  <a:extLst>
                    <a:ext uri="{9D8B030D-6E8A-4147-A177-3AD203B41FA5}">
                      <a16:colId xmlns:a16="http://schemas.microsoft.com/office/drawing/2014/main" val="943650031"/>
                    </a:ext>
                  </a:extLst>
                </a:gridCol>
                <a:gridCol w="4213662">
                  <a:extLst>
                    <a:ext uri="{9D8B030D-6E8A-4147-A177-3AD203B41FA5}">
                      <a16:colId xmlns:a16="http://schemas.microsoft.com/office/drawing/2014/main" val="288948883"/>
                    </a:ext>
                  </a:extLst>
                </a:gridCol>
                <a:gridCol w="4213662">
                  <a:extLst>
                    <a:ext uri="{9D8B030D-6E8A-4147-A177-3AD203B41FA5}">
                      <a16:colId xmlns:a16="http://schemas.microsoft.com/office/drawing/2014/main" val="260262374"/>
                    </a:ext>
                  </a:extLst>
                </a:gridCol>
              </a:tblGrid>
              <a:tr h="887865">
                <a:tc>
                  <a:txBody>
                    <a:bodyPr/>
                    <a:lstStyle/>
                    <a:p>
                      <a:endParaRPr lang="nl-BE" sz="2600" dirty="0"/>
                    </a:p>
                  </a:txBody>
                  <a:tcPr/>
                </a:tc>
                <a:tc>
                  <a:txBody>
                    <a:bodyPr/>
                    <a:lstStyle/>
                    <a:p>
                      <a:endParaRPr lang="nl-NL" sz="2600" dirty="0"/>
                    </a:p>
                  </a:txBody>
                  <a:tcPr/>
                </a:tc>
                <a:tc>
                  <a:txBody>
                    <a:bodyPr/>
                    <a:lstStyle/>
                    <a:p>
                      <a:endParaRPr lang="nl-NL" sz="2600" dirty="0"/>
                    </a:p>
                    <a:p>
                      <a:endParaRPr lang="nl-BE" sz="2600" dirty="0"/>
                    </a:p>
                    <a:p>
                      <a:endParaRPr lang="nl-BE" sz="2600" dirty="0"/>
                    </a:p>
                  </a:txBody>
                  <a:tcPr/>
                </a:tc>
                <a:extLst>
                  <a:ext uri="{0D108BD9-81ED-4DB2-BD59-A6C34878D82A}">
                    <a16:rowId xmlns:a16="http://schemas.microsoft.com/office/drawing/2014/main" val="988617532"/>
                  </a:ext>
                </a:extLst>
              </a:tr>
              <a:tr h="500613">
                <a:tc>
                  <a:txBody>
                    <a:bodyPr/>
                    <a:lstStyle/>
                    <a:p>
                      <a:r>
                        <a:rPr lang="nl-NL" sz="2600" b="1" dirty="0"/>
                        <a:t>Structuur</a:t>
                      </a:r>
                      <a:endParaRPr lang="nl-BE" sz="2600" b="1" dirty="0"/>
                    </a:p>
                  </a:txBody>
                  <a:tcPr/>
                </a:tc>
                <a:tc>
                  <a:txBody>
                    <a:bodyPr/>
                    <a:lstStyle/>
                    <a:p>
                      <a:r>
                        <a:rPr lang="nl-NL" sz="2400" dirty="0">
                          <a:solidFill>
                            <a:srgbClr val="6899AE"/>
                          </a:solidFill>
                        </a:rPr>
                        <a:t>top-down</a:t>
                      </a:r>
                      <a:endParaRPr lang="nl-BE" sz="2400" dirty="0">
                        <a:solidFill>
                          <a:srgbClr val="6899AE"/>
                        </a:solidFill>
                      </a:endParaRPr>
                    </a:p>
                  </a:txBody>
                  <a:tcPr/>
                </a:tc>
                <a:tc>
                  <a:txBody>
                    <a:bodyPr/>
                    <a:lstStyle/>
                    <a:p>
                      <a:pPr marL="273050" indent="0"/>
                      <a:r>
                        <a:rPr lang="nl-NL" sz="2200" dirty="0">
                          <a:solidFill>
                            <a:srgbClr val="13304C"/>
                          </a:solidFill>
                        </a:rPr>
                        <a:t>(naar een) </a:t>
                      </a:r>
                      <a:r>
                        <a:rPr lang="nl-NL" sz="2400" dirty="0">
                          <a:solidFill>
                            <a:srgbClr val="13304C"/>
                          </a:solidFill>
                        </a:rPr>
                        <a:t>‘netwerk’ van teams</a:t>
                      </a:r>
                      <a:endParaRPr lang="nl-BE" sz="2400" dirty="0">
                        <a:solidFill>
                          <a:srgbClr val="13304C"/>
                        </a:solidFill>
                      </a:endParaRPr>
                    </a:p>
                  </a:txBody>
                  <a:tcPr/>
                </a:tc>
                <a:extLst>
                  <a:ext uri="{0D108BD9-81ED-4DB2-BD59-A6C34878D82A}">
                    <a16:rowId xmlns:a16="http://schemas.microsoft.com/office/drawing/2014/main" val="2314038087"/>
                  </a:ext>
                </a:extLst>
              </a:tr>
              <a:tr h="899436">
                <a:tc>
                  <a:txBody>
                    <a:bodyPr/>
                    <a:lstStyle/>
                    <a:p>
                      <a:r>
                        <a:rPr lang="nl-NL" sz="2600" b="1" dirty="0"/>
                        <a:t>Besluitvorming</a:t>
                      </a:r>
                      <a:endParaRPr lang="nl-BE" sz="2600" b="1" dirty="0"/>
                    </a:p>
                  </a:txBody>
                  <a:tcPr/>
                </a:tc>
                <a:tc>
                  <a:txBody>
                    <a:bodyPr/>
                    <a:lstStyle/>
                    <a:p>
                      <a:r>
                        <a:rPr lang="nl-NL" sz="2400" dirty="0">
                          <a:solidFill>
                            <a:srgbClr val="6899AE"/>
                          </a:solidFill>
                        </a:rPr>
                        <a:t>Centraal (directie-kader)</a:t>
                      </a:r>
                      <a:endParaRPr lang="nl-BE" sz="2400" dirty="0">
                        <a:solidFill>
                          <a:srgbClr val="6899AE"/>
                        </a:solidFill>
                      </a:endParaRPr>
                    </a:p>
                  </a:txBody>
                  <a:tcPr/>
                </a:tc>
                <a:tc>
                  <a:txBody>
                    <a:bodyPr/>
                    <a:lstStyle/>
                    <a:p>
                      <a:pPr marL="273050" indent="0"/>
                      <a:r>
                        <a:rPr lang="nl-NL" sz="2400" dirty="0">
                          <a:solidFill>
                            <a:srgbClr val="13304C"/>
                          </a:solidFill>
                        </a:rPr>
                        <a:t>Op verschillende niveaus mogelijk, kan wisselen. Consultatie kan </a:t>
                      </a:r>
                      <a:r>
                        <a:rPr lang="nl-NL" sz="2200" dirty="0">
                          <a:solidFill>
                            <a:srgbClr val="13304C"/>
                          </a:solidFill>
                        </a:rPr>
                        <a:t>evt. </a:t>
                      </a:r>
                      <a:r>
                        <a:rPr lang="nl-NL" sz="2400" dirty="0">
                          <a:solidFill>
                            <a:srgbClr val="13304C"/>
                          </a:solidFill>
                        </a:rPr>
                        <a:t>nodig zijn.</a:t>
                      </a:r>
                      <a:endParaRPr lang="nl-BE" sz="2400" dirty="0">
                        <a:solidFill>
                          <a:srgbClr val="13304C"/>
                        </a:solidFill>
                      </a:endParaRPr>
                    </a:p>
                  </a:txBody>
                  <a:tcPr/>
                </a:tc>
                <a:extLst>
                  <a:ext uri="{0D108BD9-81ED-4DB2-BD59-A6C34878D82A}">
                    <a16:rowId xmlns:a16="http://schemas.microsoft.com/office/drawing/2014/main" val="1707427581"/>
                  </a:ext>
                </a:extLst>
              </a:tr>
              <a:tr h="899436">
                <a:tc>
                  <a:txBody>
                    <a:bodyPr/>
                    <a:lstStyle/>
                    <a:p>
                      <a:r>
                        <a:rPr lang="nl-NL" sz="2600" b="1" dirty="0"/>
                        <a:t>Mensbeeld</a:t>
                      </a:r>
                      <a:endParaRPr lang="nl-BE" sz="2600" b="1" dirty="0"/>
                    </a:p>
                  </a:txBody>
                  <a:tcPr/>
                </a:tc>
                <a:tc>
                  <a:txBody>
                    <a:bodyPr/>
                    <a:lstStyle/>
                    <a:p>
                      <a:r>
                        <a:rPr lang="nl-NL" sz="2400" dirty="0">
                          <a:solidFill>
                            <a:srgbClr val="6899AE"/>
                          </a:solidFill>
                        </a:rPr>
                        <a:t>Mensen hebben (continu) instructie nodig om de juiste dingen te doen. Ook controle of toezicht. Aansporing, vaak.</a:t>
                      </a:r>
                      <a:endParaRPr lang="nl-BE" sz="2400" dirty="0">
                        <a:solidFill>
                          <a:srgbClr val="6899AE"/>
                        </a:solidFill>
                      </a:endParaRPr>
                    </a:p>
                  </a:txBody>
                  <a:tcPr/>
                </a:tc>
                <a:tc>
                  <a:txBody>
                    <a:bodyPr/>
                    <a:lstStyle/>
                    <a:p>
                      <a:pPr marL="273050" indent="0"/>
                      <a:r>
                        <a:rPr lang="nl-NL" sz="2400" dirty="0">
                          <a:solidFill>
                            <a:srgbClr val="13304C"/>
                          </a:solidFill>
                        </a:rPr>
                        <a:t>Mensen moeten over een kader beschikken en over ondersteuning.</a:t>
                      </a:r>
                    </a:p>
                    <a:p>
                      <a:pPr marL="273050" indent="0"/>
                      <a:r>
                        <a:rPr lang="nl-NL" sz="2400" dirty="0">
                          <a:solidFill>
                            <a:srgbClr val="13304C"/>
                          </a:solidFill>
                        </a:rPr>
                        <a:t>Uit fouten leer je.</a:t>
                      </a:r>
                      <a:endParaRPr lang="nl-BE" sz="2400" dirty="0">
                        <a:solidFill>
                          <a:srgbClr val="13304C"/>
                        </a:solidFill>
                      </a:endParaRPr>
                    </a:p>
                  </a:txBody>
                  <a:tcPr/>
                </a:tc>
                <a:extLst>
                  <a:ext uri="{0D108BD9-81ED-4DB2-BD59-A6C34878D82A}">
                    <a16:rowId xmlns:a16="http://schemas.microsoft.com/office/drawing/2014/main" val="826607977"/>
                  </a:ext>
                </a:extLst>
              </a:tr>
            </a:tbl>
          </a:graphicData>
        </a:graphic>
      </p:graphicFrame>
      <p:pic>
        <p:nvPicPr>
          <p:cNvPr id="9" name="Afbeelding 8" descr="Afbeelding met tekst, schermopname, Lettertype, ontwerp&#10;&#10;Automatisch gegenereerde beschrijving">
            <a:extLst>
              <a:ext uri="{FF2B5EF4-FFF2-40B4-BE49-F238E27FC236}">
                <a16:creationId xmlns:a16="http://schemas.microsoft.com/office/drawing/2014/main" id="{769413AD-FBC5-B187-F870-B4D7A6476A3B}"/>
              </a:ext>
            </a:extLst>
          </p:cNvPr>
          <p:cNvPicPr>
            <a:picLocks noChangeAspect="1"/>
          </p:cNvPicPr>
          <p:nvPr/>
        </p:nvPicPr>
        <p:blipFill rotWithShape="1">
          <a:blip r:embed="rId3">
            <a:grayscl/>
          </a:blip>
          <a:srcRect l="63459" t="1393" r="5377" b="71344"/>
          <a:stretch/>
        </p:blipFill>
        <p:spPr>
          <a:xfrm>
            <a:off x="8889487" y="1902851"/>
            <a:ext cx="2205272" cy="1313576"/>
          </a:xfrm>
          <a:prstGeom prst="rect">
            <a:avLst/>
          </a:prstGeom>
        </p:spPr>
      </p:pic>
      <p:pic>
        <p:nvPicPr>
          <p:cNvPr id="5" name="Afbeelding 4">
            <a:extLst>
              <a:ext uri="{FF2B5EF4-FFF2-40B4-BE49-F238E27FC236}">
                <a16:creationId xmlns:a16="http://schemas.microsoft.com/office/drawing/2014/main" id="{827D0D61-B527-02C8-1833-DA697981DE43}"/>
              </a:ext>
            </a:extLst>
          </p:cNvPr>
          <p:cNvPicPr>
            <a:picLocks noChangeAspect="1"/>
          </p:cNvPicPr>
          <p:nvPr/>
        </p:nvPicPr>
        <p:blipFill>
          <a:blip r:embed="rId4"/>
          <a:stretch>
            <a:fillRect/>
          </a:stretch>
        </p:blipFill>
        <p:spPr>
          <a:xfrm>
            <a:off x="3890728" y="1902851"/>
            <a:ext cx="2205272" cy="1300090"/>
          </a:xfrm>
          <a:prstGeom prst="rect">
            <a:avLst/>
          </a:prstGeom>
        </p:spPr>
      </p:pic>
    </p:spTree>
    <p:extLst>
      <p:ext uri="{BB962C8B-B14F-4D97-AF65-F5344CB8AC3E}">
        <p14:creationId xmlns:p14="http://schemas.microsoft.com/office/powerpoint/2010/main" val="1381671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BC4718F-6D1E-39CC-73E0-F29E57731EF4}"/>
              </a:ext>
            </a:extLst>
          </p:cNvPr>
          <p:cNvSpPr>
            <a:spLocks noGrp="1"/>
          </p:cNvSpPr>
          <p:nvPr>
            <p:ph type="body" sz="quarter" idx="10"/>
          </p:nvPr>
        </p:nvSpPr>
        <p:spPr/>
        <p:txBody>
          <a:bodyPr/>
          <a:lstStyle/>
          <a:p>
            <a:r>
              <a:rPr lang="nl-NL" dirty="0"/>
              <a:t>Verschillen met leiderschap vanuit hiërarchie</a:t>
            </a:r>
            <a:endParaRPr lang="nl-BE" dirty="0"/>
          </a:p>
        </p:txBody>
      </p:sp>
      <p:grpSp>
        <p:nvGrpSpPr>
          <p:cNvPr id="10" name="Group 15">
            <a:extLst>
              <a:ext uri="{FF2B5EF4-FFF2-40B4-BE49-F238E27FC236}">
                <a16:creationId xmlns:a16="http://schemas.microsoft.com/office/drawing/2014/main" id="{166ED980-0452-C254-B1B8-082D410F405C}"/>
              </a:ext>
            </a:extLst>
          </p:cNvPr>
          <p:cNvGrpSpPr/>
          <p:nvPr/>
        </p:nvGrpSpPr>
        <p:grpSpPr>
          <a:xfrm rot="10800000">
            <a:off x="10464863" y="4072762"/>
            <a:ext cx="629896" cy="545643"/>
            <a:chOff x="4962048" y="5498057"/>
            <a:chExt cx="1304129" cy="1129692"/>
          </a:xfrm>
          <a:solidFill>
            <a:schemeClr val="bg1">
              <a:alpha val="50000"/>
            </a:schemeClr>
          </a:solidFill>
        </p:grpSpPr>
        <p:sp>
          <p:nvSpPr>
            <p:cNvPr id="11" name="Freeform: Shape 13">
              <a:extLst>
                <a:ext uri="{FF2B5EF4-FFF2-40B4-BE49-F238E27FC236}">
                  <a16:creationId xmlns:a16="http://schemas.microsoft.com/office/drawing/2014/main" id="{25EC309A-FDDC-264A-A367-83BF23DDFE08}"/>
                </a:ext>
              </a:extLst>
            </p:cNvPr>
            <p:cNvSpPr/>
            <p:nvPr/>
          </p:nvSpPr>
          <p:spPr>
            <a:xfrm>
              <a:off x="4962048" y="5498057"/>
              <a:ext cx="602225" cy="1129692"/>
            </a:xfrm>
            <a:custGeom>
              <a:avLst/>
              <a:gdLst/>
              <a:ahLst/>
              <a:cxnLst/>
              <a:rect l="l" t="t" r="r" b="b"/>
              <a:pathLst>
                <a:path w="540177" h="1013297">
                  <a:moveTo>
                    <a:pt x="423449" y="0"/>
                  </a:moveTo>
                  <a:lnTo>
                    <a:pt x="540177" y="221038"/>
                  </a:lnTo>
                  <a:cubicBezTo>
                    <a:pt x="444973" y="265742"/>
                    <a:pt x="379159" y="310239"/>
                    <a:pt x="342733" y="354530"/>
                  </a:cubicBezTo>
                  <a:cubicBezTo>
                    <a:pt x="306307" y="398820"/>
                    <a:pt x="286025" y="451182"/>
                    <a:pt x="281886"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Shape 14">
              <a:extLst>
                <a:ext uri="{FF2B5EF4-FFF2-40B4-BE49-F238E27FC236}">
                  <a16:creationId xmlns:a16="http://schemas.microsoft.com/office/drawing/2014/main" id="{F1BAF2F3-D43E-DBFC-804A-2360847C4596}"/>
                </a:ext>
              </a:extLst>
            </p:cNvPr>
            <p:cNvSpPr/>
            <p:nvPr/>
          </p:nvSpPr>
          <p:spPr>
            <a:xfrm>
              <a:off x="5663952" y="5498057"/>
              <a:ext cx="602225" cy="1129692"/>
            </a:xfrm>
            <a:custGeom>
              <a:avLst/>
              <a:gdLst/>
              <a:ahLst/>
              <a:cxnLst/>
              <a:rect l="l" t="t" r="r" b="b"/>
              <a:pathLst>
                <a:path w="540177" h="1013297">
                  <a:moveTo>
                    <a:pt x="423449" y="0"/>
                  </a:moveTo>
                  <a:lnTo>
                    <a:pt x="540177" y="221038"/>
                  </a:lnTo>
                  <a:cubicBezTo>
                    <a:pt x="444973" y="265742"/>
                    <a:pt x="379158" y="310239"/>
                    <a:pt x="342733" y="354530"/>
                  </a:cubicBezTo>
                  <a:cubicBezTo>
                    <a:pt x="306307" y="398820"/>
                    <a:pt x="286025" y="451182"/>
                    <a:pt x="281885"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aphicFrame>
        <p:nvGraphicFramePr>
          <p:cNvPr id="4" name="Tabel 4">
            <a:extLst>
              <a:ext uri="{FF2B5EF4-FFF2-40B4-BE49-F238E27FC236}">
                <a16:creationId xmlns:a16="http://schemas.microsoft.com/office/drawing/2014/main" id="{480DFAD2-502C-5D5B-A454-BA4D5A140B9E}"/>
              </a:ext>
            </a:extLst>
          </p:cNvPr>
          <p:cNvGraphicFramePr>
            <a:graphicFrameLocks noGrp="1"/>
          </p:cNvGraphicFramePr>
          <p:nvPr>
            <p:extLst>
              <p:ext uri="{D42A27DB-BD31-4B8C-83A1-F6EECF244321}">
                <p14:modId xmlns:p14="http://schemas.microsoft.com/office/powerpoint/2010/main" val="965468885"/>
              </p:ext>
            </p:extLst>
          </p:nvPr>
        </p:nvGraphicFramePr>
        <p:xfrm>
          <a:off x="412445" y="1902851"/>
          <a:ext cx="11194015" cy="4922796"/>
        </p:xfrm>
        <a:graphic>
          <a:graphicData uri="http://schemas.openxmlformats.org/drawingml/2006/table">
            <a:tbl>
              <a:tblPr firstRow="1" bandRow="1">
                <a:tableStyleId>{72833802-FEF1-4C79-8D5D-14CF1EAF98D9}</a:tableStyleId>
              </a:tblPr>
              <a:tblGrid>
                <a:gridCol w="2628467">
                  <a:extLst>
                    <a:ext uri="{9D8B030D-6E8A-4147-A177-3AD203B41FA5}">
                      <a16:colId xmlns:a16="http://schemas.microsoft.com/office/drawing/2014/main" val="943650031"/>
                    </a:ext>
                  </a:extLst>
                </a:gridCol>
                <a:gridCol w="4282774">
                  <a:extLst>
                    <a:ext uri="{9D8B030D-6E8A-4147-A177-3AD203B41FA5}">
                      <a16:colId xmlns:a16="http://schemas.microsoft.com/office/drawing/2014/main" val="288948883"/>
                    </a:ext>
                  </a:extLst>
                </a:gridCol>
                <a:gridCol w="4282774">
                  <a:extLst>
                    <a:ext uri="{9D8B030D-6E8A-4147-A177-3AD203B41FA5}">
                      <a16:colId xmlns:a16="http://schemas.microsoft.com/office/drawing/2014/main" val="260262374"/>
                    </a:ext>
                  </a:extLst>
                </a:gridCol>
              </a:tblGrid>
              <a:tr h="887865">
                <a:tc>
                  <a:txBody>
                    <a:bodyPr/>
                    <a:lstStyle/>
                    <a:p>
                      <a:endParaRPr lang="nl-BE" sz="2600" dirty="0"/>
                    </a:p>
                  </a:txBody>
                  <a:tcPr/>
                </a:tc>
                <a:tc>
                  <a:txBody>
                    <a:bodyPr/>
                    <a:lstStyle/>
                    <a:p>
                      <a:endParaRPr lang="nl-NL" sz="2600" dirty="0"/>
                    </a:p>
                  </a:txBody>
                  <a:tcPr/>
                </a:tc>
                <a:tc>
                  <a:txBody>
                    <a:bodyPr/>
                    <a:lstStyle/>
                    <a:p>
                      <a:endParaRPr lang="nl-NL" sz="2600" dirty="0"/>
                    </a:p>
                    <a:p>
                      <a:endParaRPr lang="nl-BE" sz="2600" dirty="0"/>
                    </a:p>
                    <a:p>
                      <a:endParaRPr lang="nl-BE" sz="2600" dirty="0"/>
                    </a:p>
                  </a:txBody>
                  <a:tcPr/>
                </a:tc>
                <a:extLst>
                  <a:ext uri="{0D108BD9-81ED-4DB2-BD59-A6C34878D82A}">
                    <a16:rowId xmlns:a16="http://schemas.microsoft.com/office/drawing/2014/main" val="988617532"/>
                  </a:ext>
                </a:extLst>
              </a:tr>
              <a:tr h="500613">
                <a:tc>
                  <a:txBody>
                    <a:bodyPr/>
                    <a:lstStyle/>
                    <a:p>
                      <a:r>
                        <a:rPr lang="nl-NL" sz="2600" b="1" dirty="0"/>
                        <a:t>Hulpbronnen en informatie</a:t>
                      </a:r>
                      <a:endParaRPr lang="nl-BE" sz="2600" b="1" dirty="0"/>
                    </a:p>
                  </a:txBody>
                  <a:tcPr/>
                </a:tc>
                <a:tc>
                  <a:txBody>
                    <a:bodyPr/>
                    <a:lstStyle/>
                    <a:p>
                      <a:r>
                        <a:rPr lang="nl-NL" sz="2400" dirty="0">
                          <a:solidFill>
                            <a:srgbClr val="6899AE"/>
                          </a:solidFill>
                        </a:rPr>
                        <a:t>Info moet aan specifieke diensten of functies gevraagd worden.</a:t>
                      </a:r>
                      <a:endParaRPr lang="nl-BE" sz="2400" dirty="0">
                        <a:solidFill>
                          <a:srgbClr val="6899AE"/>
                        </a:solidFill>
                      </a:endParaRPr>
                    </a:p>
                  </a:txBody>
                  <a:tcPr/>
                </a:tc>
                <a:tc>
                  <a:txBody>
                    <a:bodyPr/>
                    <a:lstStyle/>
                    <a:p>
                      <a:pPr marL="273050" indent="0"/>
                      <a:r>
                        <a:rPr lang="nl-NL" sz="2400" dirty="0">
                          <a:solidFill>
                            <a:srgbClr val="13304C"/>
                          </a:solidFill>
                        </a:rPr>
                        <a:t>Teams beschikken over de nodige info om te besluiten.</a:t>
                      </a:r>
                    </a:p>
                    <a:p>
                      <a:pPr marL="273050" indent="0"/>
                      <a:r>
                        <a:rPr lang="nl-BE" sz="2400" dirty="0">
                          <a:solidFill>
                            <a:srgbClr val="13304C"/>
                          </a:solidFill>
                        </a:rPr>
                        <a:t>Veel </a:t>
                      </a:r>
                      <a:r>
                        <a:rPr lang="nl-BE" sz="2400" dirty="0" err="1">
                          <a:solidFill>
                            <a:srgbClr val="13304C"/>
                          </a:solidFill>
                        </a:rPr>
                        <a:t>know-how</a:t>
                      </a:r>
                      <a:r>
                        <a:rPr lang="nl-BE" sz="2400" dirty="0">
                          <a:solidFill>
                            <a:srgbClr val="13304C"/>
                          </a:solidFill>
                        </a:rPr>
                        <a:t> schuilt gewoon in teams zelf.</a:t>
                      </a:r>
                    </a:p>
                  </a:txBody>
                  <a:tcPr/>
                </a:tc>
                <a:extLst>
                  <a:ext uri="{0D108BD9-81ED-4DB2-BD59-A6C34878D82A}">
                    <a16:rowId xmlns:a16="http://schemas.microsoft.com/office/drawing/2014/main" val="2314038087"/>
                  </a:ext>
                </a:extLst>
              </a:tr>
              <a:tr h="899436">
                <a:tc>
                  <a:txBody>
                    <a:bodyPr/>
                    <a:lstStyle/>
                    <a:p>
                      <a:r>
                        <a:rPr lang="nl-NL" sz="2600" b="1" dirty="0"/>
                        <a:t>Leren</a:t>
                      </a:r>
                      <a:endParaRPr lang="nl-BE" sz="2600" b="1" dirty="0"/>
                    </a:p>
                  </a:txBody>
                  <a:tcPr/>
                </a:tc>
                <a:tc>
                  <a:txBody>
                    <a:bodyPr/>
                    <a:lstStyle/>
                    <a:p>
                      <a:r>
                        <a:rPr lang="nl-NL" sz="2400" dirty="0">
                          <a:solidFill>
                            <a:srgbClr val="6899AE"/>
                          </a:solidFill>
                        </a:rPr>
                        <a:t>Opleidingsinstituten garanderen kennis; leren wordt voor-gestructureerd.</a:t>
                      </a:r>
                      <a:endParaRPr lang="nl-BE" sz="2400" dirty="0">
                        <a:solidFill>
                          <a:srgbClr val="6899AE"/>
                        </a:solidFill>
                      </a:endParaRPr>
                    </a:p>
                  </a:txBody>
                  <a:tcPr/>
                </a:tc>
                <a:tc>
                  <a:txBody>
                    <a:bodyPr/>
                    <a:lstStyle/>
                    <a:p>
                      <a:pPr marL="273050" indent="0"/>
                      <a:r>
                        <a:rPr lang="nl-NL" sz="2400" dirty="0">
                          <a:solidFill>
                            <a:srgbClr val="13304C"/>
                          </a:solidFill>
                        </a:rPr>
                        <a:t>Kennis kan ook via ervaring komen, wordt gedeeld en leren verloopt organisch.</a:t>
                      </a:r>
                      <a:endParaRPr lang="nl-BE" sz="2400" dirty="0">
                        <a:solidFill>
                          <a:srgbClr val="13304C"/>
                        </a:solidFill>
                      </a:endParaRPr>
                    </a:p>
                  </a:txBody>
                  <a:tcPr/>
                </a:tc>
                <a:extLst>
                  <a:ext uri="{0D108BD9-81ED-4DB2-BD59-A6C34878D82A}">
                    <a16:rowId xmlns:a16="http://schemas.microsoft.com/office/drawing/2014/main" val="1707427581"/>
                  </a:ext>
                </a:extLst>
              </a:tr>
              <a:tr h="899436">
                <a:tc>
                  <a:txBody>
                    <a:bodyPr/>
                    <a:lstStyle/>
                    <a:p>
                      <a:endParaRPr lang="nl-BE" sz="2600" dirty="0"/>
                    </a:p>
                  </a:txBody>
                  <a:tcPr/>
                </a:tc>
                <a:tc>
                  <a:txBody>
                    <a:bodyPr/>
                    <a:lstStyle/>
                    <a:p>
                      <a:endParaRPr lang="nl-BE" sz="2600" dirty="0"/>
                    </a:p>
                  </a:txBody>
                  <a:tcPr/>
                </a:tc>
                <a:tc>
                  <a:txBody>
                    <a:bodyPr/>
                    <a:lstStyle/>
                    <a:p>
                      <a:pPr marL="273050" indent="0"/>
                      <a:endParaRPr lang="nl-BE" sz="2600" dirty="0"/>
                    </a:p>
                  </a:txBody>
                  <a:tcPr/>
                </a:tc>
                <a:extLst>
                  <a:ext uri="{0D108BD9-81ED-4DB2-BD59-A6C34878D82A}">
                    <a16:rowId xmlns:a16="http://schemas.microsoft.com/office/drawing/2014/main" val="826607977"/>
                  </a:ext>
                </a:extLst>
              </a:tr>
            </a:tbl>
          </a:graphicData>
        </a:graphic>
      </p:graphicFrame>
      <p:pic>
        <p:nvPicPr>
          <p:cNvPr id="3" name="Afbeelding 2" descr="Afbeelding met tekst, schermopname, Lettertype, ontwerp&#10;&#10;Automatisch gegenereerde beschrijving">
            <a:extLst>
              <a:ext uri="{FF2B5EF4-FFF2-40B4-BE49-F238E27FC236}">
                <a16:creationId xmlns:a16="http://schemas.microsoft.com/office/drawing/2014/main" id="{843CE80D-359E-C36A-0D90-09E1116B3B3D}"/>
              </a:ext>
            </a:extLst>
          </p:cNvPr>
          <p:cNvPicPr>
            <a:picLocks noChangeAspect="1"/>
          </p:cNvPicPr>
          <p:nvPr/>
        </p:nvPicPr>
        <p:blipFill rotWithShape="1">
          <a:blip r:embed="rId3">
            <a:grayscl/>
          </a:blip>
          <a:srcRect l="63459" t="1393" r="5377" b="71344"/>
          <a:stretch/>
        </p:blipFill>
        <p:spPr>
          <a:xfrm>
            <a:off x="8889487" y="1902851"/>
            <a:ext cx="2205272" cy="1313576"/>
          </a:xfrm>
          <a:prstGeom prst="rect">
            <a:avLst/>
          </a:prstGeom>
        </p:spPr>
      </p:pic>
      <p:pic>
        <p:nvPicPr>
          <p:cNvPr id="5" name="Afbeelding 4">
            <a:extLst>
              <a:ext uri="{FF2B5EF4-FFF2-40B4-BE49-F238E27FC236}">
                <a16:creationId xmlns:a16="http://schemas.microsoft.com/office/drawing/2014/main" id="{D862A04C-565A-3AC6-4D55-BFE8D5FB010F}"/>
              </a:ext>
            </a:extLst>
          </p:cNvPr>
          <p:cNvPicPr>
            <a:picLocks noChangeAspect="1"/>
          </p:cNvPicPr>
          <p:nvPr/>
        </p:nvPicPr>
        <p:blipFill>
          <a:blip r:embed="rId4"/>
          <a:stretch>
            <a:fillRect/>
          </a:stretch>
        </p:blipFill>
        <p:spPr>
          <a:xfrm>
            <a:off x="3890728" y="1902851"/>
            <a:ext cx="2205272" cy="1300090"/>
          </a:xfrm>
          <a:prstGeom prst="rect">
            <a:avLst/>
          </a:prstGeom>
        </p:spPr>
      </p:pic>
    </p:spTree>
    <p:extLst>
      <p:ext uri="{BB962C8B-B14F-4D97-AF65-F5344CB8AC3E}">
        <p14:creationId xmlns:p14="http://schemas.microsoft.com/office/powerpoint/2010/main" val="303504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18C3AA31-0A96-F84F-558F-5FAD07736146}"/>
              </a:ext>
            </a:extLst>
          </p:cNvPr>
          <p:cNvSpPr>
            <a:spLocks noGrp="1"/>
          </p:cNvSpPr>
          <p:nvPr>
            <p:ph type="body" sz="quarter" idx="12"/>
          </p:nvPr>
        </p:nvSpPr>
        <p:spPr>
          <a:xfrm>
            <a:off x="412750" y="1849438"/>
            <a:ext cx="11193463" cy="4422775"/>
          </a:xfrm>
          <a:prstGeom prst="rect">
            <a:avLst/>
          </a:prstGeom>
          <a:solidFill>
            <a:srgbClr val="FDC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nl-BE" sz="3200" b="1" dirty="0">
                <a:solidFill>
                  <a:srgbClr val="2C3E50"/>
                </a:solidFill>
                <a:latin typeface="Calibri"/>
              </a:rPr>
              <a:t>Hoe meer mensen zichzelf als leider zien,</a:t>
            </a:r>
          </a:p>
          <a:p>
            <a:pPr marL="0" marR="0" lvl="0" indent="0" algn="ctr" defTabSz="914354" rtl="0" eaLnBrk="1" fontAlgn="auto" latinLnBrk="0" hangingPunct="1">
              <a:lnSpc>
                <a:spcPct val="100000"/>
              </a:lnSpc>
              <a:spcBef>
                <a:spcPts val="0"/>
              </a:spcBef>
              <a:spcAft>
                <a:spcPts val="0"/>
              </a:spcAft>
              <a:buClrTx/>
              <a:buSzTx/>
              <a:buFontTx/>
              <a:buNone/>
              <a:tabLst/>
              <a:defRPr/>
            </a:pPr>
            <a:r>
              <a:rPr lang="nl-BE" sz="3200" b="1" dirty="0">
                <a:solidFill>
                  <a:srgbClr val="2C3E50"/>
                </a:solidFill>
                <a:latin typeface="Calibri"/>
              </a:rPr>
              <a:t>hoe sterk het leiderschap wordt gedeeld.</a:t>
            </a:r>
          </a:p>
          <a:p>
            <a:pPr marL="0" marR="0" lvl="0" indent="0" algn="ctr" defTabSz="914354" rtl="0" eaLnBrk="1" fontAlgn="auto" latinLnBrk="0" hangingPunct="1">
              <a:lnSpc>
                <a:spcPct val="100000"/>
              </a:lnSpc>
              <a:spcBef>
                <a:spcPts val="0"/>
              </a:spcBef>
              <a:spcAft>
                <a:spcPts val="0"/>
              </a:spcAft>
              <a:buClrTx/>
              <a:buSzTx/>
              <a:buFontTx/>
              <a:buNone/>
              <a:tabLst/>
              <a:defRPr/>
            </a:pPr>
            <a:r>
              <a:rPr lang="nl-BE" sz="3200" b="1" dirty="0">
                <a:solidFill>
                  <a:srgbClr val="2C3E50"/>
                </a:solidFill>
                <a:latin typeface="Calibri"/>
              </a:rPr>
              <a:t>Zichzelf (terug) zien als iemand die de organisatie of</a:t>
            </a:r>
          </a:p>
          <a:p>
            <a:pPr marL="0" marR="0" lvl="0" indent="0" algn="ctr" defTabSz="914354" rtl="0" eaLnBrk="1" fontAlgn="auto" latinLnBrk="0" hangingPunct="1">
              <a:lnSpc>
                <a:spcPct val="100000"/>
              </a:lnSpc>
              <a:spcBef>
                <a:spcPts val="0"/>
              </a:spcBef>
              <a:spcAft>
                <a:spcPts val="0"/>
              </a:spcAft>
              <a:buClrTx/>
              <a:buSzTx/>
              <a:buFontTx/>
              <a:buNone/>
              <a:tabLst/>
              <a:defRPr/>
            </a:pPr>
            <a:r>
              <a:rPr lang="nl-BE" sz="3200" b="1" dirty="0">
                <a:solidFill>
                  <a:srgbClr val="2C3E50"/>
                </a:solidFill>
                <a:latin typeface="Calibri"/>
              </a:rPr>
              <a:t>onderneming mee maakt en niet ondergaat, </a:t>
            </a:r>
          </a:p>
          <a:p>
            <a:pPr marL="0" marR="0" lvl="0" indent="0" algn="ctr" defTabSz="914354" rtl="0" eaLnBrk="1" fontAlgn="auto" latinLnBrk="0" hangingPunct="1">
              <a:lnSpc>
                <a:spcPct val="100000"/>
              </a:lnSpc>
              <a:spcBef>
                <a:spcPts val="0"/>
              </a:spcBef>
              <a:spcAft>
                <a:spcPts val="0"/>
              </a:spcAft>
              <a:buClrTx/>
              <a:buSzTx/>
              <a:buFontTx/>
              <a:buNone/>
              <a:tabLst/>
              <a:defRPr/>
            </a:pPr>
            <a:r>
              <a:rPr lang="nl-BE" sz="3200" b="1" dirty="0">
                <a:solidFill>
                  <a:srgbClr val="2C3E50"/>
                </a:solidFill>
                <a:latin typeface="Calibri"/>
              </a:rPr>
              <a:t>daar staan zelfstandige en ondernemende teams voor.</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nl-BE" i="0" u="none" strike="noStrike" kern="1200" spc="0" normalizeH="0" baseline="0" noProof="0" dirty="0">
                <a:ln>
                  <a:noFill/>
                </a:ln>
                <a:solidFill>
                  <a:srgbClr val="2C3E50"/>
                </a:solidFill>
                <a:effectLst/>
                <a:uLnTx/>
                <a:uFillTx/>
                <a:latin typeface="Calibri"/>
                <a:ea typeface="+mn-ea"/>
                <a:cs typeface="+mn-cs"/>
              </a:rPr>
              <a:t> </a:t>
            </a:r>
          </a:p>
          <a:p>
            <a:pPr marL="0" marR="0" lvl="0" indent="0" algn="r" defTabSz="914354" rtl="0" eaLnBrk="1" fontAlgn="auto" latinLnBrk="0" hangingPunct="1">
              <a:lnSpc>
                <a:spcPct val="100000"/>
              </a:lnSpc>
              <a:spcBef>
                <a:spcPts val="0"/>
              </a:spcBef>
              <a:spcAft>
                <a:spcPts val="0"/>
              </a:spcAft>
              <a:buClrTx/>
              <a:buSzTx/>
              <a:buFontTx/>
              <a:buNone/>
              <a:tabLst/>
              <a:defRPr/>
            </a:pPr>
            <a:r>
              <a:rPr lang="nl-BE" dirty="0">
                <a:solidFill>
                  <a:srgbClr val="2C3E50"/>
                </a:solidFill>
                <a:latin typeface="Calibri"/>
              </a:rPr>
              <a:t>- Vrij naar </a:t>
            </a:r>
            <a:r>
              <a:rPr kumimoji="0" lang="nl-BE" i="0" u="none" strike="noStrike" kern="1200" spc="0" normalizeH="0" baseline="0" noProof="0" dirty="0">
                <a:ln>
                  <a:noFill/>
                </a:ln>
                <a:solidFill>
                  <a:srgbClr val="2C3E50"/>
                </a:solidFill>
                <a:effectLst/>
                <a:uLnTx/>
                <a:uFillTx/>
                <a:latin typeface="Calibri"/>
                <a:ea typeface="+mn-ea"/>
                <a:cs typeface="+mn-cs"/>
              </a:rPr>
              <a:t>Marichal en Wouters: “Naar gedeeld leiderschap”</a:t>
            </a:r>
            <a:endParaRPr kumimoji="0" lang="nl-BE" i="0" u="none" strike="noStrike" kern="1200" spc="0" normalizeH="0" baseline="0" noProof="0" dirty="0">
              <a:ln>
                <a:noFill/>
              </a:ln>
              <a:solidFill>
                <a:srgbClr val="2C3E50"/>
              </a:solidFill>
              <a:effectLst/>
              <a:uLnTx/>
              <a:uFillTx/>
              <a:latin typeface="Calibri"/>
            </a:endParaRPr>
          </a:p>
        </p:txBody>
      </p:sp>
      <p:sp>
        <p:nvSpPr>
          <p:cNvPr id="2" name="Tijdelijke aanduiding voor tekst 1">
            <a:extLst>
              <a:ext uri="{FF2B5EF4-FFF2-40B4-BE49-F238E27FC236}">
                <a16:creationId xmlns:a16="http://schemas.microsoft.com/office/drawing/2014/main" id="{464F7A02-663E-CC51-699A-9296960029E0}"/>
              </a:ext>
            </a:extLst>
          </p:cNvPr>
          <p:cNvSpPr>
            <a:spLocks noGrp="1"/>
          </p:cNvSpPr>
          <p:nvPr>
            <p:ph type="body" sz="quarter" idx="10"/>
          </p:nvPr>
        </p:nvSpPr>
        <p:spPr>
          <a:xfrm>
            <a:off x="412473" y="826901"/>
            <a:ext cx="11194016" cy="614913"/>
          </a:xfrm>
        </p:spPr>
        <p:txBody>
          <a:bodyPr/>
          <a:lstStyle/>
          <a:p>
            <a:r>
              <a:rPr lang="nl-NL" dirty="0"/>
              <a:t>Dit vraagt …</a:t>
            </a:r>
            <a:endParaRPr lang="nl-BE" dirty="0"/>
          </a:p>
        </p:txBody>
      </p:sp>
      <p:sp>
        <p:nvSpPr>
          <p:cNvPr id="9" name="Tijdelijke aanduiding voor tekst 1">
            <a:extLst>
              <a:ext uri="{FF2B5EF4-FFF2-40B4-BE49-F238E27FC236}">
                <a16:creationId xmlns:a16="http://schemas.microsoft.com/office/drawing/2014/main" id="{3E7495C6-19BC-0065-7D29-63DAB7CD6DD2}"/>
              </a:ext>
            </a:extLst>
          </p:cNvPr>
          <p:cNvSpPr txBox="1">
            <a:spLocks/>
          </p:cNvSpPr>
          <p:nvPr/>
        </p:nvSpPr>
        <p:spPr>
          <a:xfrm>
            <a:off x="683596" y="4691201"/>
            <a:ext cx="11194016" cy="1343374"/>
          </a:xfrm>
          <a:prstGeom prst="rect">
            <a:avLst/>
          </a:prstGeom>
          <a:solidFill>
            <a:srgbClr val="2864A0"/>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400" kern="1200">
                <a:solidFill>
                  <a:schemeClr val="tx1"/>
                </a:solidFill>
                <a:latin typeface="Avenir Black"/>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lack"/>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lack"/>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lack"/>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lack"/>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bg1"/>
                </a:solidFill>
              </a:rPr>
              <a:t>Gedeelde ambitie en cultuur, incl. aantal waarden en leidende principes.</a:t>
            </a:r>
            <a:endParaRPr lang="nl-BE" dirty="0">
              <a:solidFill>
                <a:schemeClr val="bg1"/>
              </a:solidFill>
            </a:endParaRPr>
          </a:p>
        </p:txBody>
      </p:sp>
      <p:sp>
        <p:nvSpPr>
          <p:cNvPr id="10" name="Tijdelijke aanduiding voor tekst 1">
            <a:extLst>
              <a:ext uri="{FF2B5EF4-FFF2-40B4-BE49-F238E27FC236}">
                <a16:creationId xmlns:a16="http://schemas.microsoft.com/office/drawing/2014/main" id="{64FEC7EC-BA71-519A-C0E0-9C7B933969B5}"/>
              </a:ext>
            </a:extLst>
          </p:cNvPr>
          <p:cNvSpPr txBox="1">
            <a:spLocks/>
          </p:cNvSpPr>
          <p:nvPr/>
        </p:nvSpPr>
        <p:spPr>
          <a:xfrm>
            <a:off x="683596" y="2085626"/>
            <a:ext cx="11194016" cy="1343374"/>
          </a:xfrm>
          <a:prstGeom prst="rect">
            <a:avLst/>
          </a:prstGeom>
          <a:solidFill>
            <a:srgbClr val="2864A0"/>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400" kern="1200">
                <a:solidFill>
                  <a:schemeClr val="tx1"/>
                </a:solidFill>
                <a:latin typeface="Avenir Black"/>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lack"/>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lack"/>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lack"/>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lack"/>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bg1"/>
                </a:solidFill>
              </a:rPr>
              <a:t>Zelfleiderschap over de eigen ‘toegevoegde waarde, en vertrouwen in die van anderen.</a:t>
            </a:r>
            <a:endParaRPr lang="nl-BE" dirty="0">
              <a:solidFill>
                <a:schemeClr val="bg1"/>
              </a:solidFill>
            </a:endParaRPr>
          </a:p>
          <a:p>
            <a:r>
              <a:rPr lang="nl-NL" dirty="0">
                <a:solidFill>
                  <a:schemeClr val="bg1"/>
                </a:solidFill>
              </a:rPr>
              <a:t>.</a:t>
            </a:r>
            <a:endParaRPr lang="nl-BE" dirty="0">
              <a:solidFill>
                <a:schemeClr val="bg1"/>
              </a:solidFill>
            </a:endParaRPr>
          </a:p>
        </p:txBody>
      </p:sp>
    </p:spTree>
    <p:extLst>
      <p:ext uri="{BB962C8B-B14F-4D97-AF65-F5344CB8AC3E}">
        <p14:creationId xmlns:p14="http://schemas.microsoft.com/office/powerpoint/2010/main" val="225475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xEl>
                                              <p:pRg st="1" end="1"/>
                                            </p:txEl>
                                          </p:spTgt>
                                        </p:tgtEl>
                                      </p:cBhvr>
                                    </p:animEffect>
                                    <p:set>
                                      <p:cBhvr>
                                        <p:cTn id="10" dur="1" fill="hold">
                                          <p:stCondLst>
                                            <p:cond delay="499"/>
                                          </p:stCondLst>
                                        </p:cTn>
                                        <p:tgtEl>
                                          <p:spTgt spid="4">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
                                            <p:txEl>
                                              <p:pRg st="2" end="2"/>
                                            </p:txEl>
                                          </p:spTgt>
                                        </p:tgtEl>
                                      </p:cBhvr>
                                    </p:animEffect>
                                    <p:set>
                                      <p:cBhvr>
                                        <p:cTn id="13" dur="1" fill="hold">
                                          <p:stCondLst>
                                            <p:cond delay="499"/>
                                          </p:stCondLst>
                                        </p:cTn>
                                        <p:tgtEl>
                                          <p:spTgt spid="4">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
                                            <p:txEl>
                                              <p:pRg st="3" end="3"/>
                                            </p:txEl>
                                          </p:spTgt>
                                        </p:tgtEl>
                                      </p:cBhvr>
                                    </p:animEffect>
                                    <p:set>
                                      <p:cBhvr>
                                        <p:cTn id="16" dur="1" fill="hold">
                                          <p:stCondLst>
                                            <p:cond delay="499"/>
                                          </p:stCondLst>
                                        </p:cTn>
                                        <p:tgtEl>
                                          <p:spTgt spid="4">
                                            <p:txEl>
                                              <p:pRg st="3" end="3"/>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
                                            <p:txEl>
                                              <p:pRg st="4" end="4"/>
                                            </p:txEl>
                                          </p:spTgt>
                                        </p:tgtEl>
                                      </p:cBhvr>
                                    </p:animEffect>
                                    <p:set>
                                      <p:cBhvr>
                                        <p:cTn id="19" dur="1" fill="hold">
                                          <p:stCondLst>
                                            <p:cond delay="499"/>
                                          </p:stCondLst>
                                        </p:cTn>
                                        <p:tgtEl>
                                          <p:spTgt spid="4">
                                            <p:txEl>
                                              <p:pRg st="4" end="4"/>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4">
                                            <p:txEl>
                                              <p:pRg st="5" end="5"/>
                                            </p:txEl>
                                          </p:spTgt>
                                        </p:tgtEl>
                                      </p:cBhvr>
                                    </p:animEffect>
                                    <p:set>
                                      <p:cBhvr>
                                        <p:cTn id="22" dur="1" fill="hold">
                                          <p:stCondLst>
                                            <p:cond delay="499"/>
                                          </p:stCondLst>
                                        </p:cTn>
                                        <p:tgtEl>
                                          <p:spTgt spid="4">
                                            <p:txEl>
                                              <p:pRg st="5" end="5"/>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
                                            <p:txEl>
                                              <p:pRg st="6" end="6"/>
                                            </p:txEl>
                                          </p:spTgt>
                                        </p:tgtEl>
                                      </p:cBhvr>
                                    </p:animEffect>
                                    <p:set>
                                      <p:cBhvr>
                                        <p:cTn id="25" dur="1" fill="hold">
                                          <p:stCondLst>
                                            <p:cond delay="499"/>
                                          </p:stCondLst>
                                        </p:cTn>
                                        <p:tgtEl>
                                          <p:spTgt spid="4">
                                            <p:txEl>
                                              <p:pRg st="6" end="6"/>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E765F27-7F22-3912-747A-D6489E885347}"/>
              </a:ext>
            </a:extLst>
          </p:cNvPr>
          <p:cNvSpPr>
            <a:spLocks noGrp="1"/>
          </p:cNvSpPr>
          <p:nvPr>
            <p:ph type="ctrTitle"/>
          </p:nvPr>
        </p:nvSpPr>
        <p:spPr>
          <a:xfrm>
            <a:off x="400052" y="2579427"/>
            <a:ext cx="2744832" cy="2949245"/>
          </a:xfrm>
        </p:spPr>
        <p:txBody>
          <a:bodyPr anchor="b">
            <a:noAutofit/>
          </a:bodyPr>
          <a:lstStyle/>
          <a:p>
            <a:r>
              <a:rPr lang="nl-NL" b="1" dirty="0"/>
              <a:t>Waarom opleiding nodig </a:t>
            </a:r>
            <a:r>
              <a:rPr lang="nl-NL" b="1" dirty="0" err="1"/>
              <a:t>ifv</a:t>
            </a:r>
            <a:r>
              <a:rPr lang="nl-NL" b="1" dirty="0"/>
              <a:t> gedeeld leiderschap</a:t>
            </a:r>
            <a:endParaRPr lang="nl-BE" b="1" dirty="0"/>
          </a:p>
        </p:txBody>
      </p:sp>
      <p:sp>
        <p:nvSpPr>
          <p:cNvPr id="4" name="Tekstvak 3">
            <a:extLst>
              <a:ext uri="{FF2B5EF4-FFF2-40B4-BE49-F238E27FC236}">
                <a16:creationId xmlns:a16="http://schemas.microsoft.com/office/drawing/2014/main" id="{4501FEFB-E84F-F046-2AE0-FB2A5334AF4F}"/>
              </a:ext>
            </a:extLst>
          </p:cNvPr>
          <p:cNvSpPr txBox="1"/>
          <p:nvPr/>
        </p:nvSpPr>
        <p:spPr>
          <a:xfrm>
            <a:off x="5240740" y="218364"/>
            <a:ext cx="6387153" cy="646331"/>
          </a:xfrm>
          <a:prstGeom prst="rect">
            <a:avLst/>
          </a:prstGeom>
          <a:noFill/>
        </p:spPr>
        <p:txBody>
          <a:bodyPr wrap="square" rtlCol="0">
            <a:spAutoFit/>
          </a:bodyPr>
          <a:lstStyle/>
          <a:p>
            <a:r>
              <a:rPr lang="nl-NL" sz="3600" strike="sngStrike" dirty="0">
                <a:latin typeface="Avenir Black"/>
              </a:rPr>
              <a:t>de perfecte antwoorden zoeken?</a:t>
            </a:r>
            <a:endParaRPr lang="nl-BE" sz="3600" strike="sngStrike" dirty="0">
              <a:latin typeface="Avenir Black"/>
            </a:endParaRPr>
          </a:p>
        </p:txBody>
      </p:sp>
      <p:sp>
        <p:nvSpPr>
          <p:cNvPr id="5" name="Tekstvak 4">
            <a:extLst>
              <a:ext uri="{FF2B5EF4-FFF2-40B4-BE49-F238E27FC236}">
                <a16:creationId xmlns:a16="http://schemas.microsoft.com/office/drawing/2014/main" id="{7BAC3711-67B3-E4AA-B6C0-1E544C3077D4}"/>
              </a:ext>
            </a:extLst>
          </p:cNvPr>
          <p:cNvSpPr txBox="1"/>
          <p:nvPr/>
        </p:nvSpPr>
        <p:spPr>
          <a:xfrm>
            <a:off x="5041578" y="5848066"/>
            <a:ext cx="6387153" cy="646331"/>
          </a:xfrm>
          <a:prstGeom prst="rect">
            <a:avLst/>
          </a:prstGeom>
          <a:noFill/>
        </p:spPr>
        <p:txBody>
          <a:bodyPr wrap="square" rtlCol="0">
            <a:spAutoFit/>
          </a:bodyPr>
          <a:lstStyle/>
          <a:p>
            <a:r>
              <a:rPr lang="nl-NL" sz="3600" b="1" dirty="0">
                <a:latin typeface="Avenir Black"/>
              </a:rPr>
              <a:t>open dialoog op gang brengen!</a:t>
            </a:r>
            <a:endParaRPr lang="nl-BE" sz="3600" b="1" dirty="0">
              <a:latin typeface="Avenir Black"/>
            </a:endParaRPr>
          </a:p>
        </p:txBody>
      </p:sp>
      <p:pic>
        <p:nvPicPr>
          <p:cNvPr id="3074" name="Picture 2" descr="Why We Exist">
            <a:extLst>
              <a:ext uri="{FF2B5EF4-FFF2-40B4-BE49-F238E27FC236}">
                <a16:creationId xmlns:a16="http://schemas.microsoft.com/office/drawing/2014/main" id="{762D1D9D-4492-9C6D-3106-7BF942D17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566" y="1092200"/>
            <a:ext cx="8029433" cy="4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8568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B71C0BE3-4A5F-74DC-E3CF-11AEF5B5B7FA}"/>
              </a:ext>
            </a:extLst>
          </p:cNvPr>
          <p:cNvSpPr txBox="1"/>
          <p:nvPr/>
        </p:nvSpPr>
        <p:spPr>
          <a:xfrm>
            <a:off x="469758" y="1423655"/>
            <a:ext cx="5346666" cy="979986"/>
          </a:xfrm>
          <a:prstGeom prst="rect">
            <a:avLst/>
          </a:prstGeom>
        </p:spPr>
        <p:txBody>
          <a:bodyPr vert="horz" lIns="91440" tIns="45720" rIns="91440" bIns="45720" rtlCol="0">
            <a:noAutofit/>
          </a:bodyPr>
          <a:lstStyle/>
          <a:p>
            <a:pPr>
              <a:lnSpc>
                <a:spcPct val="90000"/>
              </a:lnSpc>
              <a:spcBef>
                <a:spcPts val="1000"/>
              </a:spcBef>
            </a:pPr>
            <a:r>
              <a:rPr lang="nl-NL" sz="4800" b="1" kern="1200" dirty="0">
                <a:latin typeface="Avenir Black"/>
                <a:ea typeface="+mn-ea"/>
                <a:cs typeface="+mn-cs"/>
              </a:rPr>
              <a:t>Zelfsturende leergroep </a:t>
            </a:r>
            <a:r>
              <a:rPr lang="nl-NL" sz="3200" b="1" kern="1200" dirty="0">
                <a:latin typeface="Avenir Black"/>
                <a:ea typeface="+mn-ea"/>
                <a:cs typeface="+mn-cs"/>
              </a:rPr>
              <a:t>(bis)</a:t>
            </a:r>
          </a:p>
        </p:txBody>
      </p:sp>
      <p:pic>
        <p:nvPicPr>
          <p:cNvPr id="4" name="Tijdelijke aanduiding voor inhoud 3" descr="Stuur met effen opvulling">
            <a:extLst>
              <a:ext uri="{FF2B5EF4-FFF2-40B4-BE49-F238E27FC236}">
                <a16:creationId xmlns:a16="http://schemas.microsoft.com/office/drawing/2014/main" id="{727E62CF-FFE9-8037-905E-82ED1A017497}"/>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08850" y="1344612"/>
            <a:ext cx="4240213" cy="4240213"/>
          </a:xfrm>
        </p:spPr>
      </p:pic>
      <p:pic>
        <p:nvPicPr>
          <p:cNvPr id="7" name="Graphic 6" descr="Stuur met effen opvulling">
            <a:extLst>
              <a:ext uri="{FF2B5EF4-FFF2-40B4-BE49-F238E27FC236}">
                <a16:creationId xmlns:a16="http://schemas.microsoft.com/office/drawing/2014/main" id="{16326FCB-CE6F-D1D0-A180-E3251D7CB2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3636" y="3582489"/>
            <a:ext cx="2527005" cy="2527005"/>
          </a:xfrm>
          <a:prstGeom prst="rect">
            <a:avLst/>
          </a:prstGeom>
        </p:spPr>
      </p:pic>
      <p:sp>
        <p:nvSpPr>
          <p:cNvPr id="8" name="Tekstvak 7">
            <a:extLst>
              <a:ext uri="{FF2B5EF4-FFF2-40B4-BE49-F238E27FC236}">
                <a16:creationId xmlns:a16="http://schemas.microsoft.com/office/drawing/2014/main" id="{8CB1029A-55B1-E0EF-3674-3135C56F1C9D}"/>
              </a:ext>
            </a:extLst>
          </p:cNvPr>
          <p:cNvSpPr txBox="1"/>
          <p:nvPr/>
        </p:nvSpPr>
        <p:spPr>
          <a:xfrm>
            <a:off x="7308850" y="314737"/>
            <a:ext cx="4036090" cy="1015663"/>
          </a:xfrm>
          <a:prstGeom prst="rect">
            <a:avLst/>
          </a:prstGeom>
          <a:noFill/>
        </p:spPr>
        <p:txBody>
          <a:bodyPr wrap="square" rtlCol="0">
            <a:spAutoFit/>
          </a:bodyPr>
          <a:lstStyle/>
          <a:p>
            <a:r>
              <a:rPr lang="nl-NL" sz="6000" b="1" dirty="0" err="1">
                <a:solidFill>
                  <a:schemeClr val="bg1">
                    <a:lumMod val="65000"/>
                  </a:schemeClr>
                </a:solidFill>
                <a:latin typeface="Avenir Black"/>
              </a:rPr>
              <a:t>F</a:t>
            </a:r>
            <a:r>
              <a:rPr lang="nl-NL" sz="6000" dirty="0" err="1">
                <a:solidFill>
                  <a:schemeClr val="bg1"/>
                </a:solidFill>
                <a:latin typeface="Avenir Black"/>
              </a:rPr>
              <a:t>ocus</a:t>
            </a:r>
            <a:r>
              <a:rPr lang="nl-NL" sz="6000" b="1" dirty="0" err="1">
                <a:solidFill>
                  <a:schemeClr val="bg1">
                    <a:lumMod val="65000"/>
                  </a:schemeClr>
                </a:solidFill>
                <a:latin typeface="Avenir Black"/>
              </a:rPr>
              <a:t>F</a:t>
            </a:r>
            <a:r>
              <a:rPr lang="nl-NL" sz="6000" dirty="0" err="1">
                <a:solidFill>
                  <a:schemeClr val="bg1"/>
                </a:solidFill>
                <a:latin typeface="Avenir Black"/>
              </a:rPr>
              <a:t>iches</a:t>
            </a:r>
            <a:endParaRPr lang="nl-BE" sz="6000" b="1" dirty="0">
              <a:solidFill>
                <a:schemeClr val="bg1"/>
              </a:solidFill>
              <a:latin typeface="Avenir Black"/>
            </a:endParaRPr>
          </a:p>
        </p:txBody>
      </p:sp>
      <p:sp>
        <p:nvSpPr>
          <p:cNvPr id="9" name="Tekstvak 8">
            <a:extLst>
              <a:ext uri="{FF2B5EF4-FFF2-40B4-BE49-F238E27FC236}">
                <a16:creationId xmlns:a16="http://schemas.microsoft.com/office/drawing/2014/main" id="{B33367D6-264E-7C8D-3378-A09C44B07FDE}"/>
              </a:ext>
            </a:extLst>
          </p:cNvPr>
          <p:cNvSpPr txBox="1"/>
          <p:nvPr/>
        </p:nvSpPr>
        <p:spPr>
          <a:xfrm>
            <a:off x="7120198" y="1157841"/>
            <a:ext cx="4617515" cy="4955203"/>
          </a:xfrm>
          <a:prstGeom prst="rect">
            <a:avLst/>
          </a:prstGeom>
          <a:noFill/>
        </p:spPr>
        <p:txBody>
          <a:bodyPr wrap="square" rtlCol="0">
            <a:spAutoFit/>
          </a:bodyPr>
          <a:lstStyle/>
          <a:p>
            <a:r>
              <a:rPr lang="nl-NL" sz="2000" strike="sngStrike" dirty="0">
                <a:solidFill>
                  <a:schemeClr val="bg1"/>
                </a:solidFill>
              </a:rPr>
              <a:t>- teamgedrag per fase</a:t>
            </a:r>
          </a:p>
          <a:p>
            <a:r>
              <a:rPr lang="nl-NL" sz="2000" strike="sngStrike" dirty="0">
                <a:solidFill>
                  <a:schemeClr val="bg1"/>
                </a:solidFill>
              </a:rPr>
              <a:t>- gedrag van de leidinggevende</a:t>
            </a:r>
          </a:p>
          <a:p>
            <a:endParaRPr lang="nl-NL" sz="2400" dirty="0">
              <a:solidFill>
                <a:schemeClr val="bg1"/>
              </a:solidFill>
            </a:endParaRPr>
          </a:p>
          <a:p>
            <a:r>
              <a:rPr lang="nl-NL" sz="2400" dirty="0">
                <a:solidFill>
                  <a:schemeClr val="bg1"/>
                </a:solidFill>
              </a:rPr>
              <a:t>- teambarometer</a:t>
            </a:r>
          </a:p>
          <a:p>
            <a:r>
              <a:rPr lang="nl-NL" sz="2400" dirty="0">
                <a:solidFill>
                  <a:schemeClr val="bg1"/>
                </a:solidFill>
              </a:rPr>
              <a:t>- werken met rollen</a:t>
            </a:r>
          </a:p>
          <a:p>
            <a:endParaRPr lang="nl-NL" sz="1500" dirty="0">
              <a:solidFill>
                <a:schemeClr val="bg1"/>
              </a:solidFill>
            </a:endParaRPr>
          </a:p>
          <a:p>
            <a:r>
              <a:rPr lang="nl-NL" sz="2400" dirty="0">
                <a:solidFill>
                  <a:schemeClr val="bg1"/>
                </a:solidFill>
              </a:rPr>
              <a:t>- mensbeeld van de leidinggevende</a:t>
            </a:r>
          </a:p>
          <a:p>
            <a:endParaRPr lang="nl-NL" sz="1500" dirty="0">
              <a:solidFill>
                <a:schemeClr val="bg1"/>
              </a:solidFill>
            </a:endParaRPr>
          </a:p>
          <a:p>
            <a:r>
              <a:rPr lang="nl-NL" sz="2400" dirty="0">
                <a:solidFill>
                  <a:schemeClr val="bg1"/>
                </a:solidFill>
              </a:rPr>
              <a:t>- stimuleren van persoonlijk leiderschap</a:t>
            </a:r>
          </a:p>
          <a:p>
            <a:endParaRPr lang="nl-NL" sz="1500" dirty="0">
              <a:solidFill>
                <a:schemeClr val="bg1"/>
              </a:solidFill>
            </a:endParaRPr>
          </a:p>
          <a:p>
            <a:r>
              <a:rPr lang="nl-NL" sz="2400" dirty="0">
                <a:solidFill>
                  <a:schemeClr val="bg1"/>
                </a:solidFill>
              </a:rPr>
              <a:t>- constructieve feedback (onderling)</a:t>
            </a:r>
          </a:p>
          <a:p>
            <a:endParaRPr lang="nl-NL" sz="1500" dirty="0">
              <a:solidFill>
                <a:schemeClr val="bg1"/>
              </a:solidFill>
            </a:endParaRPr>
          </a:p>
          <a:p>
            <a:r>
              <a:rPr lang="nl-NL" sz="2400" dirty="0">
                <a:solidFill>
                  <a:schemeClr val="bg1"/>
                </a:solidFill>
              </a:rPr>
              <a:t>- krachtige besluitvorming</a:t>
            </a:r>
            <a:endParaRPr lang="nl-BE" sz="2400" dirty="0">
              <a:solidFill>
                <a:schemeClr val="bg1"/>
              </a:solidFill>
            </a:endParaRPr>
          </a:p>
        </p:txBody>
      </p:sp>
    </p:spTree>
    <p:extLst>
      <p:ext uri="{BB962C8B-B14F-4D97-AF65-F5344CB8AC3E}">
        <p14:creationId xmlns:p14="http://schemas.microsoft.com/office/powerpoint/2010/main" val="591021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C47B9CD-234E-C191-950F-9F6CCB3B84E4}"/>
              </a:ext>
            </a:extLst>
          </p:cNvPr>
          <p:cNvSpPr>
            <a:spLocks noGrp="1"/>
          </p:cNvSpPr>
          <p:nvPr>
            <p:ph type="body" sz="quarter" idx="10"/>
          </p:nvPr>
        </p:nvSpPr>
        <p:spPr/>
        <p:txBody>
          <a:bodyPr>
            <a:normAutofit/>
          </a:bodyPr>
          <a:lstStyle/>
          <a:p>
            <a:r>
              <a:rPr lang="nl-NL" sz="2800" b="1" dirty="0"/>
              <a:t>werkwijze</a:t>
            </a:r>
          </a:p>
          <a:p>
            <a:r>
              <a:rPr lang="nl-NL" sz="2800" dirty="0"/>
              <a:t>zelfsturende leergroep</a:t>
            </a:r>
            <a:endParaRPr lang="nl-BE" sz="2800" dirty="0"/>
          </a:p>
        </p:txBody>
      </p:sp>
      <p:sp>
        <p:nvSpPr>
          <p:cNvPr id="3" name="Tijdelijke aanduiding voor inhoud 2">
            <a:extLst>
              <a:ext uri="{FF2B5EF4-FFF2-40B4-BE49-F238E27FC236}">
                <a16:creationId xmlns:a16="http://schemas.microsoft.com/office/drawing/2014/main" id="{170AE221-AC09-A651-9735-87C46B4BAF79}"/>
              </a:ext>
            </a:extLst>
          </p:cNvPr>
          <p:cNvSpPr>
            <a:spLocks noGrp="1"/>
          </p:cNvSpPr>
          <p:nvPr>
            <p:ph sz="quarter" idx="11"/>
          </p:nvPr>
        </p:nvSpPr>
        <p:spPr>
          <a:xfrm>
            <a:off x="4465638" y="457200"/>
            <a:ext cx="7475537" cy="6400800"/>
          </a:xfrm>
        </p:spPr>
        <p:txBody>
          <a:bodyPr>
            <a:normAutofit lnSpcReduction="10000"/>
          </a:bodyPr>
          <a:lstStyle/>
          <a:p>
            <a:r>
              <a:rPr lang="nl-NL" dirty="0"/>
              <a:t>Kies 1 FF waar je vandaag wil rond werken (1,5u)</a:t>
            </a:r>
          </a:p>
          <a:p>
            <a:pPr marL="0" indent="712788">
              <a:buNone/>
            </a:pPr>
            <a:r>
              <a:rPr lang="nl-BE" dirty="0">
                <a:solidFill>
                  <a:schemeClr val="bg1">
                    <a:lumMod val="65000"/>
                  </a:schemeClr>
                </a:solidFill>
              </a:rPr>
              <a:t>(volgend dagdeel is er tijd voor een 2</a:t>
            </a:r>
            <a:r>
              <a:rPr lang="nl-BE" baseline="30000" dirty="0">
                <a:solidFill>
                  <a:schemeClr val="bg1">
                    <a:lumMod val="65000"/>
                  </a:schemeClr>
                </a:solidFill>
              </a:rPr>
              <a:t>e</a:t>
            </a:r>
            <a:r>
              <a:rPr lang="nl-BE" dirty="0">
                <a:solidFill>
                  <a:schemeClr val="bg1">
                    <a:lumMod val="65000"/>
                  </a:schemeClr>
                </a:solidFill>
              </a:rPr>
              <a:t> FF)</a:t>
            </a:r>
          </a:p>
          <a:p>
            <a:r>
              <a:rPr lang="nl-BE" dirty="0"/>
              <a:t>Zoek iemand met dezelfde FF en zet jullie samen</a:t>
            </a:r>
          </a:p>
          <a:p>
            <a:pPr marL="0" indent="712788">
              <a:buNone/>
            </a:pPr>
            <a:r>
              <a:rPr lang="nl-BE" dirty="0">
                <a:solidFill>
                  <a:schemeClr val="bg1">
                    <a:lumMod val="65000"/>
                  </a:schemeClr>
                </a:solidFill>
              </a:rPr>
              <a:t>(best per 2 of per 3)</a:t>
            </a:r>
          </a:p>
          <a:p>
            <a:r>
              <a:rPr lang="nl-BE" dirty="0"/>
              <a:t>Neem de FF een eerste keer door (grotendeels individueel) zonder de oefening</a:t>
            </a:r>
          </a:p>
          <a:p>
            <a:r>
              <a:rPr lang="nl-BE" dirty="0"/>
              <a:t>Na 15 minuten:</a:t>
            </a:r>
          </a:p>
          <a:p>
            <a:pPr lvl="1">
              <a:buFont typeface="Courier New" panose="02070309020205020404" pitchFamily="49" charset="0"/>
              <a:buChar char="o"/>
            </a:pPr>
            <a:r>
              <a:rPr lang="nl-BE" dirty="0"/>
              <a:t> Samenkomen en kort jullie FF toelichten: wat biedt die precies? (in 100 sec.)</a:t>
            </a:r>
          </a:p>
          <a:p>
            <a:pPr lvl="1">
              <a:buFont typeface="Courier New" panose="02070309020205020404" pitchFamily="49" charset="0"/>
              <a:buChar char="o"/>
            </a:pPr>
            <a:r>
              <a:rPr lang="nl-BE" dirty="0"/>
              <a:t> Overlopen mag!</a:t>
            </a:r>
          </a:p>
          <a:p>
            <a:r>
              <a:rPr lang="nl-BE" dirty="0"/>
              <a:t>Doe verder in duo/trio – FF doornemen en een oefening maken. Wissel tips uit, stel elkaar vragen.</a:t>
            </a:r>
          </a:p>
          <a:p>
            <a:r>
              <a:rPr lang="nl-BE" dirty="0"/>
              <a:t>In plenum: </a:t>
            </a:r>
            <a:r>
              <a:rPr lang="nl-BE" i="1" dirty="0"/>
              <a:t>welke concrete actie of idee ga jij uitproberen op basis van de FF?</a:t>
            </a:r>
            <a:endParaRPr lang="nl-BE" dirty="0"/>
          </a:p>
        </p:txBody>
      </p:sp>
    </p:spTree>
    <p:extLst>
      <p:ext uri="{BB962C8B-B14F-4D97-AF65-F5344CB8AC3E}">
        <p14:creationId xmlns:p14="http://schemas.microsoft.com/office/powerpoint/2010/main" val="31759806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4F71719-2750-EA25-308C-7F247B51E2C1}"/>
              </a:ext>
            </a:extLst>
          </p:cNvPr>
          <p:cNvSpPr>
            <a:spLocks noGrp="1"/>
          </p:cNvSpPr>
          <p:nvPr>
            <p:ph type="body" sz="quarter" idx="10"/>
          </p:nvPr>
        </p:nvSpPr>
        <p:spPr/>
        <p:txBody>
          <a:bodyPr/>
          <a:lstStyle/>
          <a:p>
            <a:r>
              <a:rPr lang="nl-BE" dirty="0"/>
              <a:t>Plan van aanpak</a:t>
            </a:r>
          </a:p>
        </p:txBody>
      </p:sp>
      <p:graphicFrame>
        <p:nvGraphicFramePr>
          <p:cNvPr id="4" name="Tabel 4">
            <a:extLst>
              <a:ext uri="{FF2B5EF4-FFF2-40B4-BE49-F238E27FC236}">
                <a16:creationId xmlns:a16="http://schemas.microsoft.com/office/drawing/2014/main" id="{A1115869-7BCD-F01E-F8E5-8E6383AFC4E8}"/>
              </a:ext>
            </a:extLst>
          </p:cNvPr>
          <p:cNvGraphicFramePr>
            <a:graphicFrameLocks noGrp="1"/>
          </p:cNvGraphicFramePr>
          <p:nvPr>
            <p:extLst>
              <p:ext uri="{D42A27DB-BD31-4B8C-83A1-F6EECF244321}">
                <p14:modId xmlns:p14="http://schemas.microsoft.com/office/powerpoint/2010/main" val="3335131032"/>
              </p:ext>
            </p:extLst>
          </p:nvPr>
        </p:nvGraphicFramePr>
        <p:xfrm>
          <a:off x="2032000" y="2945237"/>
          <a:ext cx="8128000" cy="3230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570222959"/>
                    </a:ext>
                  </a:extLst>
                </a:gridCol>
                <a:gridCol w="4064000">
                  <a:extLst>
                    <a:ext uri="{9D8B030D-6E8A-4147-A177-3AD203B41FA5}">
                      <a16:colId xmlns:a16="http://schemas.microsoft.com/office/drawing/2014/main" val="1335784637"/>
                    </a:ext>
                  </a:extLst>
                </a:gridCol>
              </a:tblGrid>
              <a:tr h="370840">
                <a:tc>
                  <a:txBody>
                    <a:bodyPr/>
                    <a:lstStyle/>
                    <a:p>
                      <a:r>
                        <a:rPr lang="nl-BE" sz="2800" dirty="0">
                          <a:solidFill>
                            <a:srgbClr val="FFC000"/>
                          </a:solidFill>
                          <a:latin typeface="Avenir Black"/>
                        </a:rPr>
                        <a:t>K</a:t>
                      </a:r>
                      <a:r>
                        <a:rPr lang="nl-BE" sz="2800" dirty="0">
                          <a:solidFill>
                            <a:srgbClr val="13304C"/>
                          </a:solidFill>
                          <a:latin typeface="Avenir Black"/>
                        </a:rPr>
                        <a:t>eep </a:t>
                      </a:r>
                      <a:r>
                        <a:rPr lang="nl-BE" sz="2800" dirty="0" err="1">
                          <a:solidFill>
                            <a:srgbClr val="13304C"/>
                          </a:solidFill>
                          <a:latin typeface="Avenir Black"/>
                        </a:rPr>
                        <a:t>doing</a:t>
                      </a:r>
                      <a:endParaRPr lang="nl-BE" sz="2800" dirty="0">
                        <a:solidFill>
                          <a:srgbClr val="13304C"/>
                        </a:solidFill>
                        <a:latin typeface="Avenir Black"/>
                      </a:endParaRPr>
                    </a:p>
                    <a:p>
                      <a:r>
                        <a:rPr lang="nl-BE" dirty="0">
                          <a:solidFill>
                            <a:srgbClr val="13304C"/>
                          </a:solidFill>
                          <a:latin typeface="Avenir Black"/>
                        </a:rPr>
                        <a:t>Wat ga je blijven doen?</a:t>
                      </a:r>
                    </a:p>
                    <a:p>
                      <a:endParaRPr lang="nl-BE" dirty="0">
                        <a:solidFill>
                          <a:srgbClr val="000000"/>
                        </a:solidFill>
                      </a:endParaRPr>
                    </a:p>
                    <a:p>
                      <a:endParaRPr lang="nl-BE" dirty="0">
                        <a:solidFill>
                          <a:srgbClr val="000000"/>
                        </a:solidFill>
                      </a:endParaRPr>
                    </a:p>
                    <a:p>
                      <a:endParaRPr lang="nl-BE"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nl-BE" sz="2800" b="1" kern="1200">
                          <a:solidFill>
                            <a:srgbClr val="FFC000"/>
                          </a:solidFill>
                          <a:latin typeface="Avenir Black"/>
                          <a:ea typeface="+mn-ea"/>
                          <a:cs typeface="+mn-cs"/>
                        </a:rPr>
                        <a:t>I</a:t>
                      </a:r>
                      <a:r>
                        <a:rPr lang="nl-BE" sz="2800" b="1" kern="1200">
                          <a:solidFill>
                            <a:srgbClr val="13304C"/>
                          </a:solidFill>
                          <a:latin typeface="Avenir Black"/>
                          <a:ea typeface="+mn-ea"/>
                          <a:cs typeface="+mn-cs"/>
                        </a:rPr>
                        <a:t>ncrease doing</a:t>
                      </a:r>
                    </a:p>
                    <a:p>
                      <a:pPr marL="0" algn="l" defTabSz="914400" rtl="0" eaLnBrk="1" latinLnBrk="0" hangingPunct="1"/>
                      <a:r>
                        <a:rPr lang="nl-BE" sz="1800" b="1" kern="1200">
                          <a:solidFill>
                            <a:srgbClr val="13304C"/>
                          </a:solidFill>
                          <a:latin typeface="Avenir Black"/>
                          <a:ea typeface="+mn-ea"/>
                          <a:cs typeface="+mn-cs"/>
                        </a:rPr>
                        <a:t>Wat ga je meer doen?</a:t>
                      </a:r>
                      <a:endParaRPr lang="nl-BE" sz="1800" b="1" kern="1200" dirty="0">
                        <a:solidFill>
                          <a:srgbClr val="13304C"/>
                        </a:solidFill>
                        <a:latin typeface="Avenir Black"/>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9036063"/>
                  </a:ext>
                </a:extLst>
              </a:tr>
              <a:tr h="370840">
                <a:tc>
                  <a:txBody>
                    <a:bodyPr/>
                    <a:lstStyle/>
                    <a:p>
                      <a:pPr marL="0" algn="l" defTabSz="914400" rtl="0" eaLnBrk="1" latinLnBrk="0" hangingPunct="1"/>
                      <a:r>
                        <a:rPr lang="nl-BE" sz="2800" b="1" kern="1200">
                          <a:solidFill>
                            <a:srgbClr val="FFC000"/>
                          </a:solidFill>
                          <a:latin typeface="Avenir Black"/>
                          <a:ea typeface="+mn-ea"/>
                          <a:cs typeface="+mn-cs"/>
                        </a:rPr>
                        <a:t>S</a:t>
                      </a:r>
                      <a:r>
                        <a:rPr lang="nl-BE" sz="2800" b="1" kern="1200">
                          <a:solidFill>
                            <a:srgbClr val="13304C"/>
                          </a:solidFill>
                          <a:latin typeface="Avenir Black"/>
                          <a:ea typeface="+mn-ea"/>
                          <a:cs typeface="+mn-cs"/>
                        </a:rPr>
                        <a:t>tart doing</a:t>
                      </a:r>
                    </a:p>
                    <a:p>
                      <a:pPr marL="0" algn="l" defTabSz="914400" rtl="0" eaLnBrk="1" latinLnBrk="0" hangingPunct="1"/>
                      <a:r>
                        <a:rPr lang="nl-BE" sz="1800" b="1" kern="1200">
                          <a:solidFill>
                            <a:srgbClr val="13304C"/>
                          </a:solidFill>
                          <a:latin typeface="Avenir Black"/>
                          <a:ea typeface="+mn-ea"/>
                          <a:cs typeface="+mn-cs"/>
                        </a:rPr>
                        <a:t>Waar ga je mee beginnen met te doen?</a:t>
                      </a:r>
                    </a:p>
                    <a:p>
                      <a:endParaRPr lang="nl-BE">
                        <a:solidFill>
                          <a:srgbClr val="000000"/>
                        </a:solidFill>
                      </a:endParaRPr>
                    </a:p>
                    <a:p>
                      <a:endParaRPr lang="nl-BE">
                        <a:solidFill>
                          <a:srgbClr val="000000"/>
                        </a:solidFill>
                      </a:endParaRPr>
                    </a:p>
                    <a:p>
                      <a:endParaRPr lang="nl-BE"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nl-BE" sz="2800" b="1" kern="1200" dirty="0">
                          <a:solidFill>
                            <a:srgbClr val="FFC000"/>
                          </a:solidFill>
                          <a:latin typeface="Avenir Black"/>
                          <a:ea typeface="+mn-ea"/>
                          <a:cs typeface="+mn-cs"/>
                        </a:rPr>
                        <a:t>S</a:t>
                      </a:r>
                      <a:r>
                        <a:rPr lang="nl-BE" sz="2800" b="1" kern="1200" dirty="0">
                          <a:solidFill>
                            <a:srgbClr val="13304C"/>
                          </a:solidFill>
                          <a:latin typeface="Avenir Black"/>
                          <a:ea typeface="+mn-ea"/>
                          <a:cs typeface="+mn-cs"/>
                        </a:rPr>
                        <a:t>top </a:t>
                      </a:r>
                      <a:r>
                        <a:rPr lang="nl-BE" sz="2800" b="1" kern="1200" dirty="0" err="1">
                          <a:solidFill>
                            <a:srgbClr val="13304C"/>
                          </a:solidFill>
                          <a:latin typeface="Avenir Black"/>
                          <a:ea typeface="+mn-ea"/>
                          <a:cs typeface="+mn-cs"/>
                        </a:rPr>
                        <a:t>doing</a:t>
                      </a:r>
                      <a:endParaRPr lang="nl-BE" sz="2800" b="1" kern="1200" dirty="0">
                        <a:solidFill>
                          <a:srgbClr val="13304C"/>
                        </a:solidFill>
                        <a:latin typeface="Avenir Black"/>
                        <a:ea typeface="+mn-ea"/>
                        <a:cs typeface="+mn-cs"/>
                      </a:endParaRPr>
                    </a:p>
                    <a:p>
                      <a:pPr marL="0" algn="l" defTabSz="914400" rtl="0" eaLnBrk="1" latinLnBrk="0" hangingPunct="1"/>
                      <a:r>
                        <a:rPr lang="nl-BE" sz="1800" b="1" kern="1200" dirty="0">
                          <a:solidFill>
                            <a:srgbClr val="13304C"/>
                          </a:solidFill>
                          <a:latin typeface="Avenir Black"/>
                          <a:ea typeface="+mn-ea"/>
                          <a:cs typeface="+mn-cs"/>
                        </a:rPr>
                        <a:t>Wat ga je stoppen met te doen?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1627217"/>
                  </a:ext>
                </a:extLst>
              </a:tr>
            </a:tbl>
          </a:graphicData>
        </a:graphic>
      </p:graphicFrame>
      <p:grpSp>
        <p:nvGrpSpPr>
          <p:cNvPr id="3" name="Groep 2">
            <a:extLst>
              <a:ext uri="{FF2B5EF4-FFF2-40B4-BE49-F238E27FC236}">
                <a16:creationId xmlns:a16="http://schemas.microsoft.com/office/drawing/2014/main" id="{AB551183-D7FF-2F9C-8A6C-8ED0F557863D}"/>
              </a:ext>
            </a:extLst>
          </p:cNvPr>
          <p:cNvGrpSpPr/>
          <p:nvPr/>
        </p:nvGrpSpPr>
        <p:grpSpPr>
          <a:xfrm>
            <a:off x="818473" y="1913596"/>
            <a:ext cx="2208813" cy="740832"/>
            <a:chOff x="818473" y="1913596"/>
            <a:chExt cx="2208813" cy="740832"/>
          </a:xfrm>
        </p:grpSpPr>
        <p:sp>
          <p:nvSpPr>
            <p:cNvPr id="5" name="Rechthoek: afgeronde hoeken 4">
              <a:extLst>
                <a:ext uri="{FF2B5EF4-FFF2-40B4-BE49-F238E27FC236}">
                  <a16:creationId xmlns:a16="http://schemas.microsoft.com/office/drawing/2014/main" id="{A9CA7CBC-7458-022C-2A18-C133451ED1CF}"/>
                </a:ext>
              </a:extLst>
            </p:cNvPr>
            <p:cNvSpPr/>
            <p:nvPr/>
          </p:nvSpPr>
          <p:spPr>
            <a:xfrm>
              <a:off x="818473" y="1913596"/>
              <a:ext cx="2102282" cy="740832"/>
            </a:xfrm>
            <a:prstGeom prst="roundRect">
              <a:avLst/>
            </a:prstGeom>
            <a:solidFill>
              <a:srgbClr val="2864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800" dirty="0">
                  <a:solidFill>
                    <a:srgbClr val="FDC900"/>
                  </a:solidFill>
                </a:rPr>
                <a:t>KISS</a:t>
              </a:r>
            </a:p>
          </p:txBody>
        </p:sp>
        <p:pic>
          <p:nvPicPr>
            <p:cNvPr id="1026" name="Picture 2" descr="kiss Icon 1065136">
              <a:extLst>
                <a:ext uri="{FF2B5EF4-FFF2-40B4-BE49-F238E27FC236}">
                  <a16:creationId xmlns:a16="http://schemas.microsoft.com/office/drawing/2014/main" id="{56F7E947-0FF0-9F23-42F0-7DE4BF2B71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72" t="34505" r="12563" b="33340"/>
            <a:stretch/>
          </p:blipFill>
          <p:spPr bwMode="auto">
            <a:xfrm>
              <a:off x="1633492" y="1977732"/>
              <a:ext cx="1393794" cy="6125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10069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B2C526F-A018-BBAB-147E-1F011EB306DD}"/>
              </a:ext>
            </a:extLst>
          </p:cNvPr>
          <p:cNvSpPr>
            <a:spLocks noGrp="1"/>
          </p:cNvSpPr>
          <p:nvPr>
            <p:ph type="body" sz="quarter" idx="10"/>
          </p:nvPr>
        </p:nvSpPr>
        <p:spPr/>
        <p:txBody>
          <a:bodyPr/>
          <a:lstStyle/>
          <a:p>
            <a:r>
              <a:rPr lang="nl-BE" dirty="0"/>
              <a:t>Evaluatie</a:t>
            </a:r>
          </a:p>
        </p:txBody>
      </p:sp>
      <p:sp>
        <p:nvSpPr>
          <p:cNvPr id="3" name="Tijdelijke aanduiding voor tekst 2">
            <a:extLst>
              <a:ext uri="{FF2B5EF4-FFF2-40B4-BE49-F238E27FC236}">
                <a16:creationId xmlns:a16="http://schemas.microsoft.com/office/drawing/2014/main" id="{D98E6FE5-41A6-1E41-070F-ED0B663ED985}"/>
              </a:ext>
            </a:extLst>
          </p:cNvPr>
          <p:cNvSpPr>
            <a:spLocks noGrp="1"/>
          </p:cNvSpPr>
          <p:nvPr>
            <p:ph type="body" sz="quarter" idx="12"/>
          </p:nvPr>
        </p:nvSpPr>
        <p:spPr/>
        <p:txBody>
          <a:bodyPr/>
          <a:lstStyle/>
          <a:p>
            <a:r>
              <a:rPr lang="nl-BE" dirty="0"/>
              <a:t>Neem je even de tijd om het opleidingsmateriaal te evalueren? </a:t>
            </a:r>
          </a:p>
          <a:p>
            <a:r>
              <a:rPr lang="nl-BE" dirty="0"/>
              <a:t>Alle feedback wordt gewaardeerd! </a:t>
            </a:r>
          </a:p>
          <a:p>
            <a:endParaRPr lang="nl-BE" dirty="0"/>
          </a:p>
          <a:p>
            <a:endParaRPr lang="nl-BE" dirty="0"/>
          </a:p>
          <a:p>
            <a:endParaRPr lang="nl-BE" dirty="0"/>
          </a:p>
          <a:p>
            <a:endParaRPr lang="nl-BE" dirty="0"/>
          </a:p>
        </p:txBody>
      </p:sp>
      <p:pic>
        <p:nvPicPr>
          <p:cNvPr id="1026" name="Picture 2" descr="good and bad messages icon">
            <a:extLst>
              <a:ext uri="{FF2B5EF4-FFF2-40B4-BE49-F238E27FC236}">
                <a16:creationId xmlns:a16="http://schemas.microsoft.com/office/drawing/2014/main" id="{229C7DF2-C432-8581-4F3E-C1C5BA9D9B2D}"/>
              </a:ext>
            </a:extLst>
          </p:cNvPr>
          <p:cNvPicPr>
            <a:picLocks noChangeAspect="1" noChangeArrowheads="1"/>
          </p:cNvPicPr>
          <p:nvPr/>
        </p:nvPicPr>
        <p:blipFill>
          <a:blip r:embed="rId2">
            <a:alphaModFix amt="85000"/>
            <a:extLst>
              <a:ext uri="{28A0092B-C50C-407E-A947-70E740481C1C}">
                <a14:useLocalDpi xmlns:a14="http://schemas.microsoft.com/office/drawing/2010/main" val="0"/>
              </a:ext>
            </a:extLst>
          </a:blip>
          <a:srcRect/>
          <a:stretch>
            <a:fillRect/>
          </a:stretch>
        </p:blipFill>
        <p:spPr bwMode="auto">
          <a:xfrm>
            <a:off x="6580415" y="3519436"/>
            <a:ext cx="1699427" cy="1699427"/>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8A726051-E637-4B90-C3B8-C801FF13684C}"/>
              </a:ext>
            </a:extLst>
          </p:cNvPr>
          <p:cNvSpPr txBox="1"/>
          <p:nvPr/>
        </p:nvSpPr>
        <p:spPr>
          <a:xfrm>
            <a:off x="2670866" y="4090787"/>
            <a:ext cx="2391508" cy="369332"/>
          </a:xfrm>
          <a:prstGeom prst="rect">
            <a:avLst/>
          </a:prstGeom>
          <a:noFill/>
        </p:spPr>
        <p:txBody>
          <a:bodyPr wrap="square" rtlCol="0">
            <a:spAutoFit/>
          </a:bodyPr>
          <a:lstStyle/>
          <a:p>
            <a:r>
              <a:rPr lang="nl-BE" i="1" dirty="0"/>
              <a:t>[voeg QR-code toe]</a:t>
            </a:r>
          </a:p>
        </p:txBody>
      </p:sp>
    </p:spTree>
    <p:extLst>
      <p:ext uri="{BB962C8B-B14F-4D97-AF65-F5344CB8AC3E}">
        <p14:creationId xmlns:p14="http://schemas.microsoft.com/office/powerpoint/2010/main" val="3457621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0AFC27A-9778-232B-7150-ACC99FDA0128}"/>
              </a:ext>
            </a:extLst>
          </p:cNvPr>
          <p:cNvSpPr>
            <a:spLocks noGrp="1"/>
          </p:cNvSpPr>
          <p:nvPr>
            <p:ph type="ctrTitle"/>
          </p:nvPr>
        </p:nvSpPr>
        <p:spPr>
          <a:xfrm>
            <a:off x="308610" y="4791893"/>
            <a:ext cx="2836273" cy="736779"/>
          </a:xfrm>
        </p:spPr>
        <p:txBody>
          <a:bodyPr anchor="b">
            <a:noAutofit/>
          </a:bodyPr>
          <a:lstStyle/>
          <a:p>
            <a:r>
              <a:rPr lang="nl-NL" sz="3600" dirty="0"/>
              <a:t>vervolgsessies</a:t>
            </a:r>
            <a:endParaRPr lang="nl-BE" sz="3600" dirty="0"/>
          </a:p>
        </p:txBody>
      </p:sp>
      <p:pic>
        <p:nvPicPr>
          <p:cNvPr id="5" name="Graphic 4" descr="Ezel silhouet">
            <a:extLst>
              <a:ext uri="{FF2B5EF4-FFF2-40B4-BE49-F238E27FC236}">
                <a16:creationId xmlns:a16="http://schemas.microsoft.com/office/drawing/2014/main" id="{95EE84B4-FCD0-8BC6-D3C7-8D7222D33E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57417" y="326572"/>
            <a:ext cx="5955476" cy="5955476"/>
          </a:xfrm>
          <a:prstGeom prst="rect">
            <a:avLst/>
          </a:prstGeom>
        </p:spPr>
      </p:pic>
      <p:sp>
        <p:nvSpPr>
          <p:cNvPr id="6" name="Tekstvak 5">
            <a:extLst>
              <a:ext uri="{FF2B5EF4-FFF2-40B4-BE49-F238E27FC236}">
                <a16:creationId xmlns:a16="http://schemas.microsoft.com/office/drawing/2014/main" id="{40766248-45AC-B3BF-A850-519FA263CD1C}"/>
              </a:ext>
            </a:extLst>
          </p:cNvPr>
          <p:cNvSpPr txBox="1"/>
          <p:nvPr/>
        </p:nvSpPr>
        <p:spPr>
          <a:xfrm>
            <a:off x="4411980" y="1234440"/>
            <a:ext cx="1463040" cy="461665"/>
          </a:xfrm>
          <a:prstGeom prst="accentBorderCallout1">
            <a:avLst>
              <a:gd name="adj1" fmla="val 68266"/>
              <a:gd name="adj2" fmla="val 106761"/>
              <a:gd name="adj3" fmla="val 285808"/>
              <a:gd name="adj4" fmla="val 231110"/>
            </a:avLst>
          </a:prstGeom>
          <a:noFill/>
          <a:ln>
            <a:solidFill>
              <a:srgbClr val="13304C"/>
            </a:solidFill>
          </a:ln>
        </p:spPr>
        <p:txBody>
          <a:bodyPr wrap="square" rtlCol="0">
            <a:spAutoFit/>
          </a:bodyPr>
          <a:lstStyle/>
          <a:p>
            <a:r>
              <a:rPr lang="nl-NL" sz="2400" dirty="0">
                <a:solidFill>
                  <a:srgbClr val="13304C"/>
                </a:solidFill>
              </a:rPr>
              <a:t>intervisie</a:t>
            </a:r>
            <a:endParaRPr lang="nl-BE" sz="2400" dirty="0">
              <a:solidFill>
                <a:srgbClr val="13304C"/>
              </a:solidFill>
            </a:endParaRPr>
          </a:p>
        </p:txBody>
      </p:sp>
      <p:sp>
        <p:nvSpPr>
          <p:cNvPr id="7" name="Tekstvak 6">
            <a:extLst>
              <a:ext uri="{FF2B5EF4-FFF2-40B4-BE49-F238E27FC236}">
                <a16:creationId xmlns:a16="http://schemas.microsoft.com/office/drawing/2014/main" id="{BEEA86D4-4D2C-A1CC-108B-8B176F4ED9EE}"/>
              </a:ext>
            </a:extLst>
          </p:cNvPr>
          <p:cNvSpPr txBox="1"/>
          <p:nvPr/>
        </p:nvSpPr>
        <p:spPr>
          <a:xfrm>
            <a:off x="2205990" y="1969770"/>
            <a:ext cx="3669030" cy="830997"/>
          </a:xfrm>
          <a:prstGeom prst="accentBorderCallout1">
            <a:avLst>
              <a:gd name="adj1" fmla="val 68266"/>
              <a:gd name="adj2" fmla="val 106761"/>
              <a:gd name="adj3" fmla="val 110427"/>
              <a:gd name="adj4" fmla="val 151567"/>
            </a:avLst>
          </a:prstGeom>
          <a:noFill/>
          <a:ln>
            <a:solidFill>
              <a:srgbClr val="13304C"/>
            </a:solidFill>
          </a:ln>
        </p:spPr>
        <p:txBody>
          <a:bodyPr wrap="square" rtlCol="0">
            <a:spAutoFit/>
          </a:bodyPr>
          <a:lstStyle/>
          <a:p>
            <a:r>
              <a:rPr lang="nl-NL" sz="2400" dirty="0">
                <a:solidFill>
                  <a:srgbClr val="13304C"/>
                </a:solidFill>
              </a:rPr>
              <a:t>specifieke toepassingen (</a:t>
            </a:r>
            <a:r>
              <a:rPr lang="nl-NL" sz="2400" dirty="0" err="1">
                <a:solidFill>
                  <a:srgbClr val="13304C"/>
                </a:solidFill>
              </a:rPr>
              <a:t>vb</a:t>
            </a:r>
            <a:r>
              <a:rPr lang="nl-NL" sz="2400" dirty="0">
                <a:solidFill>
                  <a:srgbClr val="13304C"/>
                </a:solidFill>
              </a:rPr>
              <a:t> gebruik teambarometer)</a:t>
            </a:r>
            <a:endParaRPr lang="nl-BE" sz="2400" dirty="0">
              <a:solidFill>
                <a:srgbClr val="13304C"/>
              </a:solidFill>
            </a:endParaRPr>
          </a:p>
        </p:txBody>
      </p:sp>
      <p:sp>
        <p:nvSpPr>
          <p:cNvPr id="8" name="Tekstvak 7">
            <a:extLst>
              <a:ext uri="{FF2B5EF4-FFF2-40B4-BE49-F238E27FC236}">
                <a16:creationId xmlns:a16="http://schemas.microsoft.com/office/drawing/2014/main" id="{1D83D127-E326-EDCD-6E97-7E10EA41D3E1}"/>
              </a:ext>
            </a:extLst>
          </p:cNvPr>
          <p:cNvSpPr txBox="1"/>
          <p:nvPr/>
        </p:nvSpPr>
        <p:spPr>
          <a:xfrm>
            <a:off x="10267950" y="1234440"/>
            <a:ext cx="1463040" cy="461665"/>
          </a:xfrm>
          <a:prstGeom prst="accentBorderCallout1">
            <a:avLst>
              <a:gd name="adj1" fmla="val 53411"/>
              <a:gd name="adj2" fmla="val -10427"/>
              <a:gd name="adj3" fmla="val 256098"/>
              <a:gd name="adj4" fmla="val -113421"/>
            </a:avLst>
          </a:prstGeom>
          <a:noFill/>
          <a:ln>
            <a:solidFill>
              <a:srgbClr val="13304C"/>
            </a:solidFill>
          </a:ln>
        </p:spPr>
        <p:txBody>
          <a:bodyPr wrap="square" rtlCol="0">
            <a:spAutoFit/>
          </a:bodyPr>
          <a:lstStyle/>
          <a:p>
            <a:r>
              <a:rPr lang="nl-NL" sz="2400" dirty="0">
                <a:solidFill>
                  <a:srgbClr val="13304C"/>
                </a:solidFill>
              </a:rPr>
              <a:t>…</a:t>
            </a:r>
            <a:endParaRPr lang="nl-BE" sz="2400" dirty="0">
              <a:solidFill>
                <a:srgbClr val="13304C"/>
              </a:solidFill>
            </a:endParaRPr>
          </a:p>
        </p:txBody>
      </p:sp>
      <p:sp>
        <p:nvSpPr>
          <p:cNvPr id="9" name="Tekstvak 8">
            <a:extLst>
              <a:ext uri="{FF2B5EF4-FFF2-40B4-BE49-F238E27FC236}">
                <a16:creationId xmlns:a16="http://schemas.microsoft.com/office/drawing/2014/main" id="{24C5B09E-740D-1A61-C3A7-75DDDAD9E334}"/>
              </a:ext>
            </a:extLst>
          </p:cNvPr>
          <p:cNvSpPr txBox="1"/>
          <p:nvPr/>
        </p:nvSpPr>
        <p:spPr>
          <a:xfrm>
            <a:off x="10267950" y="2139153"/>
            <a:ext cx="1790380" cy="830997"/>
          </a:xfrm>
          <a:prstGeom prst="accentBorderCallout1">
            <a:avLst>
              <a:gd name="adj1" fmla="val 48185"/>
              <a:gd name="adj2" fmla="val -5672"/>
              <a:gd name="adj3" fmla="val 90219"/>
              <a:gd name="adj4" fmla="val -83407"/>
            </a:avLst>
          </a:prstGeom>
          <a:noFill/>
          <a:ln>
            <a:solidFill>
              <a:srgbClr val="13304C"/>
            </a:solidFill>
          </a:ln>
        </p:spPr>
        <p:txBody>
          <a:bodyPr wrap="square" rtlCol="0">
            <a:spAutoFit/>
          </a:bodyPr>
          <a:lstStyle/>
          <a:p>
            <a:r>
              <a:rPr lang="nl-NL" sz="2400" dirty="0" err="1">
                <a:solidFill>
                  <a:srgbClr val="13304C"/>
                </a:solidFill>
              </a:rPr>
              <a:t>organisatie-vraagstuk</a:t>
            </a:r>
            <a:endParaRPr lang="nl-BE" sz="2400" dirty="0">
              <a:solidFill>
                <a:srgbClr val="13304C"/>
              </a:solidFill>
            </a:endParaRPr>
          </a:p>
        </p:txBody>
      </p:sp>
      <p:pic>
        <p:nvPicPr>
          <p:cNvPr id="12" name="Graphic 11" descr="Help met effen opvulling">
            <a:extLst>
              <a:ext uri="{FF2B5EF4-FFF2-40B4-BE49-F238E27FC236}">
                <a16:creationId xmlns:a16="http://schemas.microsoft.com/office/drawing/2014/main" id="{4707C590-1B92-C6FA-161F-B9117DFF8F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98854" y="2139153"/>
            <a:ext cx="1327593" cy="1327593"/>
          </a:xfrm>
          <a:prstGeom prst="rect">
            <a:avLst/>
          </a:prstGeom>
        </p:spPr>
      </p:pic>
    </p:spTree>
    <p:extLst>
      <p:ext uri="{BB962C8B-B14F-4D97-AF65-F5344CB8AC3E}">
        <p14:creationId xmlns:p14="http://schemas.microsoft.com/office/powerpoint/2010/main" val="26607123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8E85326-F700-4D86-30C0-0F05BD314ABF}"/>
              </a:ext>
            </a:extLst>
          </p:cNvPr>
          <p:cNvSpPr>
            <a:spLocks noGrp="1"/>
          </p:cNvSpPr>
          <p:nvPr>
            <p:ph type="body" sz="quarter" idx="10"/>
          </p:nvPr>
        </p:nvSpPr>
        <p:spPr/>
        <p:txBody>
          <a:bodyPr/>
          <a:lstStyle/>
          <a:p>
            <a:r>
              <a:rPr lang="nl-BE" dirty="0"/>
              <a:t>BRONNEN</a:t>
            </a:r>
          </a:p>
        </p:txBody>
      </p:sp>
    </p:spTree>
    <p:extLst>
      <p:ext uri="{BB962C8B-B14F-4D97-AF65-F5344CB8AC3E}">
        <p14:creationId xmlns:p14="http://schemas.microsoft.com/office/powerpoint/2010/main" val="1983391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AE9C427-484D-1589-B9A8-8D3CF2E1DBE5}"/>
              </a:ext>
            </a:extLst>
          </p:cNvPr>
          <p:cNvSpPr>
            <a:spLocks noGrp="1"/>
          </p:cNvSpPr>
          <p:nvPr>
            <p:ph type="body" sz="quarter" idx="10"/>
          </p:nvPr>
        </p:nvSpPr>
        <p:spPr/>
        <p:txBody>
          <a:bodyPr/>
          <a:lstStyle/>
          <a:p>
            <a:r>
              <a:rPr lang="nl-BE" dirty="0"/>
              <a:t>Voorstellen voor een veilige opleiding</a:t>
            </a:r>
          </a:p>
        </p:txBody>
      </p:sp>
      <p:pic>
        <p:nvPicPr>
          <p:cNvPr id="24" name="Afbeelding 23">
            <a:extLst>
              <a:ext uri="{FF2B5EF4-FFF2-40B4-BE49-F238E27FC236}">
                <a16:creationId xmlns:a16="http://schemas.microsoft.com/office/drawing/2014/main" id="{4BFE2657-98D6-F4AC-60C2-643477EDAC10}"/>
              </a:ext>
            </a:extLst>
          </p:cNvPr>
          <p:cNvPicPr>
            <a:picLocks noChangeAspect="1"/>
          </p:cNvPicPr>
          <p:nvPr/>
        </p:nvPicPr>
        <p:blipFill>
          <a:blip r:embed="rId3"/>
          <a:stretch>
            <a:fillRect/>
          </a:stretch>
        </p:blipFill>
        <p:spPr>
          <a:xfrm>
            <a:off x="737918" y="2444867"/>
            <a:ext cx="10707185" cy="3041533"/>
          </a:xfrm>
          <a:prstGeom prst="rect">
            <a:avLst/>
          </a:prstGeom>
        </p:spPr>
      </p:pic>
    </p:spTree>
    <p:extLst>
      <p:ext uri="{BB962C8B-B14F-4D97-AF65-F5344CB8AC3E}">
        <p14:creationId xmlns:p14="http://schemas.microsoft.com/office/powerpoint/2010/main" val="41210359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EF3F397-4939-91C9-ACC9-296EB00628A9}"/>
              </a:ext>
            </a:extLst>
          </p:cNvPr>
          <p:cNvSpPr>
            <a:spLocks noGrp="1"/>
          </p:cNvSpPr>
          <p:nvPr>
            <p:ph type="body" sz="quarter" idx="10"/>
          </p:nvPr>
        </p:nvSpPr>
        <p:spPr/>
        <p:txBody>
          <a:bodyPr/>
          <a:lstStyle/>
          <a:p>
            <a:r>
              <a:rPr lang="nl-NL" dirty="0"/>
              <a:t>Bronnen voor deze presentatie</a:t>
            </a:r>
            <a:endParaRPr lang="nl-BE" dirty="0"/>
          </a:p>
        </p:txBody>
      </p:sp>
      <p:sp>
        <p:nvSpPr>
          <p:cNvPr id="3" name="Tijdelijke aanduiding voor tekst 2">
            <a:extLst>
              <a:ext uri="{FF2B5EF4-FFF2-40B4-BE49-F238E27FC236}">
                <a16:creationId xmlns:a16="http://schemas.microsoft.com/office/drawing/2014/main" id="{A2ED8195-0E7D-1B1F-F9DC-75AF6BD7E0C1}"/>
              </a:ext>
            </a:extLst>
          </p:cNvPr>
          <p:cNvSpPr>
            <a:spLocks noGrp="1"/>
          </p:cNvSpPr>
          <p:nvPr>
            <p:ph type="body" sz="quarter" idx="12"/>
          </p:nvPr>
        </p:nvSpPr>
        <p:spPr/>
        <p:txBody>
          <a:bodyPr/>
          <a:lstStyle/>
          <a:p>
            <a:pPr marL="342900" indent="-342900">
              <a:buFont typeface="Arial" panose="020B0604020202020204" pitchFamily="34" charset="0"/>
              <a:buChar char="•"/>
            </a:pPr>
            <a:r>
              <a:rPr lang="nl-NL" dirty="0"/>
              <a:t>The </a:t>
            </a:r>
            <a:r>
              <a:rPr lang="nl-NL" dirty="0" err="1"/>
              <a:t>Collective</a:t>
            </a:r>
            <a:r>
              <a:rPr lang="nl-NL" dirty="0"/>
              <a:t> </a:t>
            </a:r>
            <a:r>
              <a:rPr lang="nl-NL" dirty="0" err="1"/>
              <a:t>Leadership</a:t>
            </a:r>
            <a:r>
              <a:rPr lang="nl-NL" dirty="0"/>
              <a:t> Spectrum </a:t>
            </a:r>
            <a:r>
              <a:rPr lang="nl-NL" dirty="0" err="1"/>
              <a:t>for</a:t>
            </a:r>
            <a:r>
              <a:rPr lang="nl-NL" dirty="0"/>
              <a:t> System Change, figuur uit:</a:t>
            </a:r>
          </a:p>
          <a:p>
            <a:r>
              <a:rPr lang="nl-NL" dirty="0"/>
              <a:t>	</a:t>
            </a:r>
            <a:r>
              <a:rPr lang="nl-NL" dirty="0" err="1"/>
              <a:t>Rahman</a:t>
            </a:r>
            <a:r>
              <a:rPr lang="nl-NL" dirty="0"/>
              <a:t>, R., </a:t>
            </a:r>
            <a:r>
              <a:rPr lang="nl-NL" dirty="0" err="1"/>
              <a:t>Fenech</a:t>
            </a:r>
            <a:r>
              <a:rPr lang="nl-NL" dirty="0"/>
              <a:t>, M., Freeman, N. </a:t>
            </a:r>
            <a:r>
              <a:rPr lang="nl-NL" dirty="0" err="1"/>
              <a:t>Herbst</a:t>
            </a:r>
            <a:r>
              <a:rPr lang="nl-NL" dirty="0"/>
              <a:t>, K. ,</a:t>
            </a:r>
            <a:r>
              <a:rPr lang="nl-NL" dirty="0" err="1"/>
              <a:t>Matielo</a:t>
            </a:r>
            <a:r>
              <a:rPr lang="nl-NL" dirty="0"/>
              <a:t>, D., </a:t>
            </a:r>
            <a:r>
              <a:rPr lang="nl-NL" i="1" dirty="0" err="1"/>
              <a:t>Let’s</a:t>
            </a:r>
            <a:r>
              <a:rPr lang="nl-NL" i="1" dirty="0"/>
              <a:t> </a:t>
            </a:r>
            <a:r>
              <a:rPr lang="nl-NL" i="1" dirty="0" err="1"/>
              <a:t>bust</a:t>
            </a:r>
            <a:r>
              <a:rPr lang="nl-NL" i="1" dirty="0"/>
              <a:t> </a:t>
            </a:r>
            <a:r>
              <a:rPr lang="nl-NL" i="1" dirty="0" err="1"/>
              <a:t>the</a:t>
            </a:r>
            <a:r>
              <a:rPr lang="nl-NL" i="1" dirty="0"/>
              <a:t> </a:t>
            </a:r>
            <a:r>
              <a:rPr lang="nl-NL" i="1" dirty="0" err="1"/>
              <a:t>lone</a:t>
            </a:r>
            <a:r>
              <a:rPr lang="nl-NL" i="1" dirty="0"/>
              <a:t> 	</a:t>
            </a:r>
            <a:r>
              <a:rPr lang="nl-NL" i="1" dirty="0" err="1"/>
              <a:t>hero</a:t>
            </a:r>
            <a:r>
              <a:rPr lang="nl-NL" i="1" dirty="0"/>
              <a:t> </a:t>
            </a:r>
            <a:r>
              <a:rPr lang="nl-NL" i="1" dirty="0" err="1"/>
              <a:t>myth</a:t>
            </a:r>
            <a:r>
              <a:rPr lang="nl-NL" i="1" dirty="0"/>
              <a:t>: </a:t>
            </a:r>
            <a:r>
              <a:rPr lang="nl-NL" i="1" dirty="0" err="1"/>
              <a:t>the</a:t>
            </a:r>
            <a:r>
              <a:rPr lang="nl-NL" i="1" dirty="0"/>
              <a:t> </a:t>
            </a:r>
            <a:r>
              <a:rPr lang="nl-NL" i="1" dirty="0" err="1"/>
              <a:t>role</a:t>
            </a:r>
            <a:r>
              <a:rPr lang="nl-NL" i="1" dirty="0"/>
              <a:t> of </a:t>
            </a:r>
            <a:r>
              <a:rPr lang="nl-NL" i="1" dirty="0" err="1"/>
              <a:t>collective</a:t>
            </a:r>
            <a:r>
              <a:rPr lang="nl-NL" i="1" dirty="0"/>
              <a:t> </a:t>
            </a:r>
            <a:r>
              <a:rPr lang="nl-NL" i="1" dirty="0" err="1"/>
              <a:t>leadership</a:t>
            </a:r>
            <a:r>
              <a:rPr lang="nl-NL" i="1" dirty="0"/>
              <a:t> in systems Change, in: </a:t>
            </a:r>
            <a:r>
              <a:rPr lang="nl-NL" dirty="0" err="1"/>
              <a:t>Social</a:t>
            </a:r>
            <a:r>
              <a:rPr lang="nl-NL" dirty="0"/>
              <a:t> 	</a:t>
            </a:r>
            <a:r>
              <a:rPr lang="nl-NL" dirty="0" err="1"/>
              <a:t>Innovations</a:t>
            </a:r>
            <a:r>
              <a:rPr lang="nl-NL" dirty="0"/>
              <a:t> Journal, November 30, 2018</a:t>
            </a:r>
          </a:p>
          <a:p>
            <a:r>
              <a:rPr lang="nl-BE" b="0" i="0" dirty="0">
                <a:solidFill>
                  <a:srgbClr val="444444"/>
                </a:solidFill>
                <a:effectLst/>
                <a:latin typeface="Lato" panose="020F0502020204030203" pitchFamily="34" charset="0"/>
              </a:rPr>
              <a:t>	Web </a:t>
            </a:r>
            <a:r>
              <a:rPr lang="nl-BE" b="0" i="0" dirty="0" err="1">
                <a:solidFill>
                  <a:srgbClr val="444444"/>
                </a:solidFill>
                <a:effectLst/>
                <a:latin typeface="Lato" panose="020F0502020204030203" pitchFamily="34" charset="0"/>
              </a:rPr>
              <a:t>Addres</a:t>
            </a:r>
            <a:r>
              <a:rPr lang="nl-BE" b="0" i="0" dirty="0">
                <a:solidFill>
                  <a:srgbClr val="444444"/>
                </a:solidFill>
                <a:effectLst/>
                <a:latin typeface="Lato" panose="020F0502020204030203" pitchFamily="34" charset="0"/>
              </a:rPr>
              <a:t>: </a:t>
            </a:r>
            <a:r>
              <a:rPr lang="nl-BE" b="0" i="0" u="none" strike="noStrike" dirty="0">
                <a:solidFill>
                  <a:srgbClr val="FB8521"/>
                </a:solidFill>
                <a:effectLst/>
                <a:latin typeface="Lato" panose="020F0502020204030203" pitchFamily="34" charset="0"/>
                <a:hlinkClick r:id="rId2"/>
              </a:rPr>
              <a:t>https://socialinnovationsjournal.org/editoins/issues-52/75-	</a:t>
            </a:r>
            <a:r>
              <a:rPr lang="nl-BE" b="0" i="0" u="none" strike="noStrike" dirty="0" err="1">
                <a:solidFill>
                  <a:srgbClr val="FB8521"/>
                </a:solidFill>
                <a:effectLst/>
                <a:latin typeface="Lato" panose="020F0502020204030203" pitchFamily="34" charset="0"/>
                <a:hlinkClick r:id="rId2"/>
              </a:rPr>
              <a:t>disruptive-innovations</a:t>
            </a:r>
            <a:r>
              <a:rPr lang="nl-BE" b="0" i="0" u="none" strike="noStrike" dirty="0">
                <a:solidFill>
                  <a:srgbClr val="FB8521"/>
                </a:solidFill>
                <a:effectLst/>
                <a:latin typeface="Lato" panose="020F0502020204030203" pitchFamily="34" charset="0"/>
                <a:hlinkClick r:id="rId2"/>
              </a:rPr>
              <a:t>/2908</a:t>
            </a:r>
            <a:r>
              <a:rPr lang="nl-BE" b="0" i="0" dirty="0">
                <a:solidFill>
                  <a:srgbClr val="444444"/>
                </a:solidFill>
                <a:effectLst/>
                <a:latin typeface="Lato" panose="020F0502020204030203" pitchFamily="34" charset="0"/>
              </a:rPr>
              <a:t>.</a:t>
            </a:r>
          </a:p>
          <a:p>
            <a:r>
              <a:rPr lang="nl-BE" dirty="0">
                <a:solidFill>
                  <a:srgbClr val="444444"/>
                </a:solidFill>
                <a:latin typeface="Lato" panose="020F0502020204030203" pitchFamily="34" charset="0"/>
              </a:rPr>
              <a:t>* </a:t>
            </a:r>
            <a:r>
              <a:rPr lang="nl-BE" i="1" dirty="0">
                <a:solidFill>
                  <a:srgbClr val="444444"/>
                </a:solidFill>
                <a:latin typeface="Lato" panose="020F0502020204030203" pitchFamily="34" charset="0"/>
              </a:rPr>
              <a:t>De kunst van leiderschap delen.</a:t>
            </a:r>
            <a:endParaRPr lang="nl-BE" dirty="0"/>
          </a:p>
        </p:txBody>
      </p:sp>
    </p:spTree>
    <p:extLst>
      <p:ext uri="{BB962C8B-B14F-4D97-AF65-F5344CB8AC3E}">
        <p14:creationId xmlns:p14="http://schemas.microsoft.com/office/powerpoint/2010/main" val="2830554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E85B8B5-3E2F-CE16-5ECC-C5618D717B60}"/>
              </a:ext>
            </a:extLst>
          </p:cNvPr>
          <p:cNvSpPr>
            <a:spLocks noGrp="1"/>
          </p:cNvSpPr>
          <p:nvPr>
            <p:ph type="body" sz="quarter" idx="10"/>
          </p:nvPr>
        </p:nvSpPr>
        <p:spPr/>
        <p:txBody>
          <a:bodyPr/>
          <a:lstStyle/>
          <a:p>
            <a:r>
              <a:rPr lang="nl-BE" dirty="0">
                <a:solidFill>
                  <a:srgbClr val="13304C"/>
                </a:solidFill>
              </a:rPr>
              <a:t>Inhoud vervolgsessie 1</a:t>
            </a:r>
          </a:p>
        </p:txBody>
      </p:sp>
      <p:sp>
        <p:nvSpPr>
          <p:cNvPr id="4" name="Rectangle: Rounded Corners 3">
            <a:extLst>
              <a:ext uri="{FF2B5EF4-FFF2-40B4-BE49-F238E27FC236}">
                <a16:creationId xmlns:a16="http://schemas.microsoft.com/office/drawing/2014/main" id="{603BB44F-33EC-CA00-1430-02296333A9FB}"/>
              </a:ext>
            </a:extLst>
          </p:cNvPr>
          <p:cNvSpPr/>
          <p:nvPr/>
        </p:nvSpPr>
        <p:spPr>
          <a:xfrm>
            <a:off x="4742695" y="1962179"/>
            <a:ext cx="6741172" cy="629088"/>
          </a:xfrm>
          <a:prstGeom prst="roundRect">
            <a:avLst>
              <a:gd name="adj" fmla="val 50000"/>
            </a:avLst>
          </a:prstGeom>
          <a:solidFill>
            <a:srgbClr val="FDC900"/>
          </a:solidFill>
          <a:ln w="12700" cap="flat" cmpd="sng" algn="ctr">
            <a:noFill/>
            <a:prstDash val="solid"/>
            <a:miter lim="800000"/>
          </a:ln>
          <a:effectLst/>
        </p:spPr>
        <p:txBody>
          <a:bodyPr rtlCol="0" anchor="ctr"/>
          <a:lstStyle/>
          <a:p>
            <a:pPr algn="r"/>
            <a:r>
              <a:rPr lang="en-US" sz="2667" b="1" kern="0" noProof="1">
                <a:solidFill>
                  <a:srgbClr val="13304C"/>
                </a:solidFill>
                <a:latin typeface="Avenir Black"/>
              </a:rPr>
              <a:t>intro: vandaag/noden/barometer</a:t>
            </a:r>
          </a:p>
        </p:txBody>
      </p:sp>
      <p:sp>
        <p:nvSpPr>
          <p:cNvPr id="5" name="Rectangle: Rounded Corners 4">
            <a:extLst>
              <a:ext uri="{FF2B5EF4-FFF2-40B4-BE49-F238E27FC236}">
                <a16:creationId xmlns:a16="http://schemas.microsoft.com/office/drawing/2014/main" id="{C2FFC0A2-3ED5-772E-F578-FDF8FD98C3EE}"/>
              </a:ext>
            </a:extLst>
          </p:cNvPr>
          <p:cNvSpPr/>
          <p:nvPr/>
        </p:nvSpPr>
        <p:spPr>
          <a:xfrm>
            <a:off x="4742695" y="2668128"/>
            <a:ext cx="6741172" cy="629088"/>
          </a:xfrm>
          <a:prstGeom prst="roundRect">
            <a:avLst>
              <a:gd name="adj" fmla="val 50000"/>
            </a:avLst>
          </a:prstGeom>
          <a:solidFill>
            <a:srgbClr val="FDC900"/>
          </a:solidFill>
          <a:ln w="12700" cap="flat" cmpd="sng" algn="ctr">
            <a:noFill/>
            <a:prstDash val="solid"/>
            <a:miter lim="800000"/>
          </a:ln>
          <a:effectLst/>
        </p:spPr>
        <p:txBody>
          <a:bodyPr rtlCol="0" anchor="ctr"/>
          <a:lstStyle/>
          <a:p>
            <a:pPr algn="r"/>
            <a:r>
              <a:rPr lang="en-US" sz="2800" b="1" kern="0" noProof="1">
                <a:solidFill>
                  <a:srgbClr val="13304C"/>
                </a:solidFill>
                <a:latin typeface="Avenir Black"/>
              </a:rPr>
              <a:t>KISS revisited</a:t>
            </a:r>
          </a:p>
        </p:txBody>
      </p:sp>
      <p:sp>
        <p:nvSpPr>
          <p:cNvPr id="6" name="Rectangle: Rounded Corners 5">
            <a:extLst>
              <a:ext uri="{FF2B5EF4-FFF2-40B4-BE49-F238E27FC236}">
                <a16:creationId xmlns:a16="http://schemas.microsoft.com/office/drawing/2014/main" id="{67730F0E-236F-76A8-13B6-7D7FE57F9213}"/>
              </a:ext>
            </a:extLst>
          </p:cNvPr>
          <p:cNvSpPr/>
          <p:nvPr/>
        </p:nvSpPr>
        <p:spPr>
          <a:xfrm>
            <a:off x="4751851" y="3373022"/>
            <a:ext cx="6735720" cy="629089"/>
          </a:xfrm>
          <a:prstGeom prst="roundRect">
            <a:avLst>
              <a:gd name="adj" fmla="val 50000"/>
            </a:avLst>
          </a:prstGeom>
          <a:solidFill>
            <a:srgbClr val="FDC900"/>
          </a:solidFill>
          <a:ln w="12700" cap="flat" cmpd="sng" algn="ctr">
            <a:noFill/>
            <a:prstDash val="solid"/>
            <a:miter lim="800000"/>
          </a:ln>
          <a:effectLst/>
        </p:spPr>
        <p:txBody>
          <a:bodyPr rtlCol="0" anchor="ctr"/>
          <a:lstStyle/>
          <a:p>
            <a:pPr algn="r"/>
            <a:r>
              <a:rPr lang="en-US" sz="2800" b="1" kern="0" noProof="1">
                <a:solidFill>
                  <a:srgbClr val="13304C"/>
                </a:solidFill>
                <a:latin typeface="Avenir Black"/>
              </a:rPr>
              <a:t>pauze </a:t>
            </a:r>
            <a:endParaRPr lang="en-US" sz="2400" b="1" kern="0" noProof="1">
              <a:solidFill>
                <a:srgbClr val="13304C"/>
              </a:solidFill>
              <a:latin typeface="Avenir Black"/>
            </a:endParaRPr>
          </a:p>
        </p:txBody>
      </p:sp>
      <p:sp>
        <p:nvSpPr>
          <p:cNvPr id="7" name="Rectangle: Rounded Corners 6">
            <a:extLst>
              <a:ext uri="{FF2B5EF4-FFF2-40B4-BE49-F238E27FC236}">
                <a16:creationId xmlns:a16="http://schemas.microsoft.com/office/drawing/2014/main" id="{6FC38FA4-F6F3-6343-41C9-E71A22DF2885}"/>
              </a:ext>
            </a:extLst>
          </p:cNvPr>
          <p:cNvSpPr/>
          <p:nvPr/>
        </p:nvSpPr>
        <p:spPr>
          <a:xfrm>
            <a:off x="4748147" y="4107360"/>
            <a:ext cx="6735720" cy="629088"/>
          </a:xfrm>
          <a:prstGeom prst="roundRect">
            <a:avLst>
              <a:gd name="adj" fmla="val 50000"/>
            </a:avLst>
          </a:prstGeom>
          <a:solidFill>
            <a:srgbClr val="FDC900"/>
          </a:solidFill>
          <a:ln w="12700" cap="flat" cmpd="sng" algn="ctr">
            <a:noFill/>
            <a:prstDash val="solid"/>
            <a:miter lim="800000"/>
          </a:ln>
          <a:effectLst/>
        </p:spPr>
        <p:txBody>
          <a:bodyPr rtlCol="0" anchor="ctr"/>
          <a:lstStyle/>
          <a:p>
            <a:pPr algn="r">
              <a:spcBef>
                <a:spcPts val="600"/>
              </a:spcBef>
            </a:pPr>
            <a:endParaRPr lang="en-US" sz="2800" b="1" kern="0" noProof="1">
              <a:solidFill>
                <a:srgbClr val="13304C"/>
              </a:solidFill>
              <a:latin typeface="Avenir Black"/>
            </a:endParaRPr>
          </a:p>
          <a:p>
            <a:pPr algn="r">
              <a:spcBef>
                <a:spcPts val="600"/>
              </a:spcBef>
            </a:pPr>
            <a:r>
              <a:rPr lang="en-US" sz="2800" b="1" kern="0" noProof="1">
                <a:solidFill>
                  <a:srgbClr val="13304C"/>
                </a:solidFill>
                <a:latin typeface="Avenir Black"/>
              </a:rPr>
              <a:t>STRUCTUUR-vraagstuk</a:t>
            </a:r>
          </a:p>
          <a:p>
            <a:pPr algn="r"/>
            <a:endParaRPr lang="en-US" sz="2667" b="1" kern="0" noProof="1">
              <a:solidFill>
                <a:srgbClr val="13304C"/>
              </a:solidFill>
              <a:latin typeface="Avenir Black"/>
            </a:endParaRPr>
          </a:p>
        </p:txBody>
      </p:sp>
      <p:sp>
        <p:nvSpPr>
          <p:cNvPr id="8" name="Rectangle: Rounded Corners 7">
            <a:extLst>
              <a:ext uri="{FF2B5EF4-FFF2-40B4-BE49-F238E27FC236}">
                <a16:creationId xmlns:a16="http://schemas.microsoft.com/office/drawing/2014/main" id="{0F04F3E8-85C0-F065-5EA5-D04A8DEF85C9}"/>
              </a:ext>
            </a:extLst>
          </p:cNvPr>
          <p:cNvSpPr/>
          <p:nvPr/>
        </p:nvSpPr>
        <p:spPr>
          <a:xfrm>
            <a:off x="4751851" y="4858776"/>
            <a:ext cx="6732016" cy="629088"/>
          </a:xfrm>
          <a:prstGeom prst="roundRect">
            <a:avLst>
              <a:gd name="adj" fmla="val 50000"/>
            </a:avLst>
          </a:prstGeom>
          <a:solidFill>
            <a:srgbClr val="FDC900"/>
          </a:solidFill>
          <a:ln w="12700" cap="flat" cmpd="sng" algn="ctr">
            <a:noFill/>
            <a:prstDash val="solid"/>
            <a:miter lim="800000"/>
          </a:ln>
          <a:effectLst/>
        </p:spPr>
        <p:txBody>
          <a:bodyPr rtlCol="0" anchor="ctr"/>
          <a:lstStyle/>
          <a:p>
            <a:pPr algn="r"/>
            <a:r>
              <a:rPr lang="en-US" sz="2667" b="1" kern="0" noProof="1">
                <a:solidFill>
                  <a:srgbClr val="13304C"/>
                </a:solidFill>
                <a:latin typeface="Avenir Black"/>
              </a:rPr>
              <a:t>‘Mijn eerstvolgende stap’</a:t>
            </a:r>
          </a:p>
        </p:txBody>
      </p:sp>
      <p:sp>
        <p:nvSpPr>
          <p:cNvPr id="9" name="Rectangle: Rounded Corners 8">
            <a:extLst>
              <a:ext uri="{FF2B5EF4-FFF2-40B4-BE49-F238E27FC236}">
                <a16:creationId xmlns:a16="http://schemas.microsoft.com/office/drawing/2014/main" id="{49E88586-180E-3609-412B-C4A429A2E2FA}"/>
              </a:ext>
            </a:extLst>
          </p:cNvPr>
          <p:cNvSpPr/>
          <p:nvPr/>
        </p:nvSpPr>
        <p:spPr>
          <a:xfrm>
            <a:off x="4751851" y="5610193"/>
            <a:ext cx="6732016" cy="629087"/>
          </a:xfrm>
          <a:prstGeom prst="roundRect">
            <a:avLst>
              <a:gd name="adj" fmla="val 50000"/>
            </a:avLst>
          </a:prstGeom>
          <a:solidFill>
            <a:srgbClr val="FDC900"/>
          </a:solidFill>
          <a:ln w="12700" cap="flat" cmpd="sng" algn="ctr">
            <a:noFill/>
            <a:prstDash val="solid"/>
            <a:miter lim="800000"/>
          </a:ln>
          <a:effectLst/>
        </p:spPr>
        <p:txBody>
          <a:bodyPr rtlCol="0" anchor="ctr"/>
          <a:lstStyle/>
          <a:p>
            <a:pPr algn="r"/>
            <a:r>
              <a:rPr lang="en-US" sz="2667" b="1" kern="0" noProof="1">
                <a:solidFill>
                  <a:srgbClr val="13304C"/>
                </a:solidFill>
                <a:latin typeface="Avenir Black"/>
              </a:rPr>
              <a:t>impactmeting</a:t>
            </a:r>
          </a:p>
        </p:txBody>
      </p:sp>
      <p:sp>
        <p:nvSpPr>
          <p:cNvPr id="10" name="TextBox 9">
            <a:extLst>
              <a:ext uri="{FF2B5EF4-FFF2-40B4-BE49-F238E27FC236}">
                <a16:creationId xmlns:a16="http://schemas.microsoft.com/office/drawing/2014/main" id="{FC1B7EF2-8329-977C-173F-69F502498216}"/>
              </a:ext>
            </a:extLst>
          </p:cNvPr>
          <p:cNvSpPr txBox="1"/>
          <p:nvPr/>
        </p:nvSpPr>
        <p:spPr>
          <a:xfrm>
            <a:off x="4320554" y="170187"/>
            <a:ext cx="621553" cy="502766"/>
          </a:xfrm>
          <a:prstGeom prst="rect">
            <a:avLst/>
          </a:prstGeom>
          <a:noFill/>
        </p:spPr>
        <p:txBody>
          <a:bodyPr wrap="square" rtlCol="0">
            <a:spAutoFit/>
          </a:bodyPr>
          <a:lstStyle/>
          <a:p>
            <a:r>
              <a:rPr lang="en-GB" sz="2667" b="1" dirty="0">
                <a:solidFill>
                  <a:srgbClr val="13304C"/>
                </a:solidFill>
                <a:latin typeface="Avenir Black"/>
              </a:rPr>
              <a:t>01</a:t>
            </a:r>
          </a:p>
        </p:txBody>
      </p:sp>
      <p:sp>
        <p:nvSpPr>
          <p:cNvPr id="11" name="TextBox 10">
            <a:extLst>
              <a:ext uri="{FF2B5EF4-FFF2-40B4-BE49-F238E27FC236}">
                <a16:creationId xmlns:a16="http://schemas.microsoft.com/office/drawing/2014/main" id="{5E042DCB-DEF9-9894-E9E7-0607E7DFBD3F}"/>
              </a:ext>
            </a:extLst>
          </p:cNvPr>
          <p:cNvSpPr txBox="1"/>
          <p:nvPr/>
        </p:nvSpPr>
        <p:spPr>
          <a:xfrm>
            <a:off x="5180824" y="2715933"/>
            <a:ext cx="621553" cy="502766"/>
          </a:xfrm>
          <a:prstGeom prst="rect">
            <a:avLst/>
          </a:prstGeom>
          <a:noFill/>
        </p:spPr>
        <p:txBody>
          <a:bodyPr wrap="square" rtlCol="0">
            <a:spAutoFit/>
          </a:bodyPr>
          <a:lstStyle/>
          <a:p>
            <a:r>
              <a:rPr lang="en-GB" sz="2667" b="1" dirty="0">
                <a:solidFill>
                  <a:srgbClr val="13304C"/>
                </a:solidFill>
                <a:latin typeface="Avenir Black"/>
              </a:rPr>
              <a:t>02</a:t>
            </a:r>
          </a:p>
        </p:txBody>
      </p:sp>
      <p:sp>
        <p:nvSpPr>
          <p:cNvPr id="12" name="TextBox 11">
            <a:extLst>
              <a:ext uri="{FF2B5EF4-FFF2-40B4-BE49-F238E27FC236}">
                <a16:creationId xmlns:a16="http://schemas.microsoft.com/office/drawing/2014/main" id="{84B7F5D0-D8C9-DF02-A1BA-1C7374951548}"/>
              </a:ext>
            </a:extLst>
          </p:cNvPr>
          <p:cNvSpPr txBox="1"/>
          <p:nvPr/>
        </p:nvSpPr>
        <p:spPr>
          <a:xfrm>
            <a:off x="5180825" y="3419545"/>
            <a:ext cx="621553" cy="502766"/>
          </a:xfrm>
          <a:prstGeom prst="rect">
            <a:avLst/>
          </a:prstGeom>
          <a:noFill/>
        </p:spPr>
        <p:txBody>
          <a:bodyPr wrap="square" rtlCol="0">
            <a:spAutoFit/>
          </a:bodyPr>
          <a:lstStyle/>
          <a:p>
            <a:r>
              <a:rPr lang="en-GB" sz="2667" b="1" dirty="0">
                <a:solidFill>
                  <a:srgbClr val="13304C"/>
                </a:solidFill>
                <a:latin typeface="Avenir Black"/>
              </a:rPr>
              <a:t>03</a:t>
            </a:r>
          </a:p>
        </p:txBody>
      </p:sp>
      <p:sp>
        <p:nvSpPr>
          <p:cNvPr id="13" name="TextBox 12">
            <a:extLst>
              <a:ext uri="{FF2B5EF4-FFF2-40B4-BE49-F238E27FC236}">
                <a16:creationId xmlns:a16="http://schemas.microsoft.com/office/drawing/2014/main" id="{0E08260E-48A5-12BD-8215-82CA50B1B1F6}"/>
              </a:ext>
            </a:extLst>
          </p:cNvPr>
          <p:cNvSpPr txBox="1"/>
          <p:nvPr/>
        </p:nvSpPr>
        <p:spPr>
          <a:xfrm>
            <a:off x="5180825" y="4155165"/>
            <a:ext cx="621553" cy="502766"/>
          </a:xfrm>
          <a:prstGeom prst="rect">
            <a:avLst/>
          </a:prstGeom>
          <a:noFill/>
        </p:spPr>
        <p:txBody>
          <a:bodyPr wrap="square" rtlCol="0">
            <a:spAutoFit/>
          </a:bodyPr>
          <a:lstStyle/>
          <a:p>
            <a:r>
              <a:rPr lang="en-GB" sz="2667" b="1" dirty="0">
                <a:solidFill>
                  <a:srgbClr val="13304C"/>
                </a:solidFill>
                <a:latin typeface="Avenir Black"/>
              </a:rPr>
              <a:t>04</a:t>
            </a:r>
          </a:p>
        </p:txBody>
      </p:sp>
      <p:sp>
        <p:nvSpPr>
          <p:cNvPr id="14" name="TextBox 13">
            <a:extLst>
              <a:ext uri="{FF2B5EF4-FFF2-40B4-BE49-F238E27FC236}">
                <a16:creationId xmlns:a16="http://schemas.microsoft.com/office/drawing/2014/main" id="{79AB0E3A-70A8-5A8D-8DD8-38B588297E79}"/>
              </a:ext>
            </a:extLst>
          </p:cNvPr>
          <p:cNvSpPr txBox="1"/>
          <p:nvPr/>
        </p:nvSpPr>
        <p:spPr>
          <a:xfrm>
            <a:off x="5180826" y="4906581"/>
            <a:ext cx="621553" cy="502766"/>
          </a:xfrm>
          <a:prstGeom prst="rect">
            <a:avLst/>
          </a:prstGeom>
          <a:noFill/>
        </p:spPr>
        <p:txBody>
          <a:bodyPr wrap="square" rtlCol="0">
            <a:spAutoFit/>
          </a:bodyPr>
          <a:lstStyle/>
          <a:p>
            <a:r>
              <a:rPr lang="en-GB" sz="2667" b="1" dirty="0">
                <a:solidFill>
                  <a:srgbClr val="13304C"/>
                </a:solidFill>
                <a:latin typeface="Avenir Black"/>
              </a:rPr>
              <a:t>05</a:t>
            </a:r>
          </a:p>
        </p:txBody>
      </p:sp>
      <p:sp>
        <p:nvSpPr>
          <p:cNvPr id="15" name="TextBox 14">
            <a:extLst>
              <a:ext uri="{FF2B5EF4-FFF2-40B4-BE49-F238E27FC236}">
                <a16:creationId xmlns:a16="http://schemas.microsoft.com/office/drawing/2014/main" id="{8A5CCD5C-CACE-94D6-1B5A-C88A92266238}"/>
              </a:ext>
            </a:extLst>
          </p:cNvPr>
          <p:cNvSpPr txBox="1"/>
          <p:nvPr/>
        </p:nvSpPr>
        <p:spPr>
          <a:xfrm>
            <a:off x="5180826" y="5657995"/>
            <a:ext cx="621553" cy="502766"/>
          </a:xfrm>
          <a:prstGeom prst="rect">
            <a:avLst/>
          </a:prstGeom>
          <a:noFill/>
        </p:spPr>
        <p:txBody>
          <a:bodyPr wrap="square" rtlCol="0">
            <a:spAutoFit/>
          </a:bodyPr>
          <a:lstStyle/>
          <a:p>
            <a:r>
              <a:rPr lang="en-GB" sz="2667" b="1" dirty="0">
                <a:solidFill>
                  <a:srgbClr val="13304C"/>
                </a:solidFill>
                <a:latin typeface="Avenir Black"/>
              </a:rPr>
              <a:t>06</a:t>
            </a:r>
          </a:p>
        </p:txBody>
      </p:sp>
      <p:sp>
        <p:nvSpPr>
          <p:cNvPr id="17" name="TextBox 16">
            <a:extLst>
              <a:ext uri="{FF2B5EF4-FFF2-40B4-BE49-F238E27FC236}">
                <a16:creationId xmlns:a16="http://schemas.microsoft.com/office/drawing/2014/main" id="{CBBCEB10-063B-E965-3F95-18D700129649}"/>
              </a:ext>
            </a:extLst>
          </p:cNvPr>
          <p:cNvSpPr txBox="1"/>
          <p:nvPr/>
        </p:nvSpPr>
        <p:spPr>
          <a:xfrm>
            <a:off x="5180824" y="2012321"/>
            <a:ext cx="621553" cy="502766"/>
          </a:xfrm>
          <a:prstGeom prst="rect">
            <a:avLst/>
          </a:prstGeom>
          <a:noFill/>
        </p:spPr>
        <p:txBody>
          <a:bodyPr wrap="square" rtlCol="0">
            <a:spAutoFit/>
          </a:bodyPr>
          <a:lstStyle/>
          <a:p>
            <a:r>
              <a:rPr lang="en-GB" sz="2667" b="1" dirty="0">
                <a:solidFill>
                  <a:srgbClr val="13304C"/>
                </a:solidFill>
                <a:latin typeface="Avenir Black"/>
              </a:rPr>
              <a:t>01</a:t>
            </a:r>
          </a:p>
        </p:txBody>
      </p:sp>
      <p:sp>
        <p:nvSpPr>
          <p:cNvPr id="18" name="Rectangle 17">
            <a:extLst>
              <a:ext uri="{FF2B5EF4-FFF2-40B4-BE49-F238E27FC236}">
                <a16:creationId xmlns:a16="http://schemas.microsoft.com/office/drawing/2014/main" id="{628454E3-26A1-798F-E21A-D4FF2E2AE601}"/>
              </a:ext>
            </a:extLst>
          </p:cNvPr>
          <p:cNvSpPr/>
          <p:nvPr/>
        </p:nvSpPr>
        <p:spPr>
          <a:xfrm>
            <a:off x="412446" y="2091136"/>
            <a:ext cx="4032448" cy="4032448"/>
          </a:xfrm>
          <a:prstGeom prst="rect">
            <a:avLst/>
          </a:prstGeom>
          <a:noFill/>
          <a:ln>
            <a:solidFill>
              <a:srgbClr val="1330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026" name="Picture 2" descr="Transformational Leadership is Collective - Jeff Schwisow">
            <a:extLst>
              <a:ext uri="{FF2B5EF4-FFF2-40B4-BE49-F238E27FC236}">
                <a16:creationId xmlns:a16="http://schemas.microsoft.com/office/drawing/2014/main" id="{DC7B547C-1385-3A83-CA5F-96DEBDBBD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446" y="2069405"/>
            <a:ext cx="4119362" cy="4075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6313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602A59A-65FF-8F66-E18C-9DBAB3971F9D}"/>
              </a:ext>
            </a:extLst>
          </p:cNvPr>
          <p:cNvSpPr>
            <a:spLocks noGrp="1"/>
          </p:cNvSpPr>
          <p:nvPr>
            <p:ph type="ctrTitle"/>
          </p:nvPr>
        </p:nvSpPr>
        <p:spPr>
          <a:xfrm>
            <a:off x="232012" y="4791893"/>
            <a:ext cx="2912871" cy="736779"/>
          </a:xfrm>
        </p:spPr>
        <p:txBody>
          <a:bodyPr anchor="b">
            <a:noAutofit/>
          </a:bodyPr>
          <a:lstStyle/>
          <a:p>
            <a:r>
              <a:rPr lang="nl-NL" sz="4000" b="1" dirty="0"/>
              <a:t>“mijn eigen leernoden”</a:t>
            </a:r>
            <a:endParaRPr lang="nl-BE" sz="4000" b="1" dirty="0"/>
          </a:p>
        </p:txBody>
      </p:sp>
      <p:pic>
        <p:nvPicPr>
          <p:cNvPr id="5" name="Graphic 4" descr="Help met effen opvulling">
            <a:extLst>
              <a:ext uri="{FF2B5EF4-FFF2-40B4-BE49-F238E27FC236}">
                <a16:creationId xmlns:a16="http://schemas.microsoft.com/office/drawing/2014/main" id="{77C80896-461E-81CD-7468-E9ED07323E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57417" y="326572"/>
            <a:ext cx="5955476" cy="5955476"/>
          </a:xfrm>
          <a:prstGeom prst="rect">
            <a:avLst/>
          </a:prstGeom>
        </p:spPr>
      </p:pic>
    </p:spTree>
    <p:extLst>
      <p:ext uri="{BB962C8B-B14F-4D97-AF65-F5344CB8AC3E}">
        <p14:creationId xmlns:p14="http://schemas.microsoft.com/office/powerpoint/2010/main" val="36712023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602A59A-65FF-8F66-E18C-9DBAB3971F9D}"/>
              </a:ext>
            </a:extLst>
          </p:cNvPr>
          <p:cNvSpPr>
            <a:spLocks noGrp="1"/>
          </p:cNvSpPr>
          <p:nvPr>
            <p:ph type="ctrTitle"/>
          </p:nvPr>
        </p:nvSpPr>
        <p:spPr>
          <a:xfrm>
            <a:off x="232012" y="4791893"/>
            <a:ext cx="2912871" cy="736779"/>
          </a:xfrm>
        </p:spPr>
        <p:txBody>
          <a:bodyPr anchor="b">
            <a:noAutofit/>
          </a:bodyPr>
          <a:lstStyle/>
          <a:p>
            <a:r>
              <a:rPr lang="nl-NL" sz="4000" b="1" dirty="0"/>
              <a:t>“de team-barometer”</a:t>
            </a:r>
            <a:endParaRPr lang="nl-BE" sz="4000" b="1" dirty="0"/>
          </a:p>
        </p:txBody>
      </p:sp>
      <p:pic>
        <p:nvPicPr>
          <p:cNvPr id="5" name="Graphic 4" descr="Help met effen opvulling">
            <a:extLst>
              <a:ext uri="{FF2B5EF4-FFF2-40B4-BE49-F238E27FC236}">
                <a16:creationId xmlns:a16="http://schemas.microsoft.com/office/drawing/2014/main" id="{77C80896-461E-81CD-7468-E9ED07323E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57417" y="326572"/>
            <a:ext cx="5955476" cy="5955476"/>
          </a:xfrm>
          <a:prstGeom prst="rect">
            <a:avLst/>
          </a:prstGeom>
        </p:spPr>
      </p:pic>
      <p:pic>
        <p:nvPicPr>
          <p:cNvPr id="4" name="Graphic 3" descr="Mannelijke arts met effen opvulling">
            <a:extLst>
              <a:ext uri="{FF2B5EF4-FFF2-40B4-BE49-F238E27FC236}">
                <a16:creationId xmlns:a16="http://schemas.microsoft.com/office/drawing/2014/main" id="{20C7AB1D-0C98-FFB4-FDCE-008535D0B0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33330" y="5322627"/>
            <a:ext cx="1208801" cy="1208801"/>
          </a:xfrm>
          <a:prstGeom prst="rect">
            <a:avLst/>
          </a:prstGeom>
        </p:spPr>
      </p:pic>
    </p:spTree>
    <p:extLst>
      <p:ext uri="{BB962C8B-B14F-4D97-AF65-F5344CB8AC3E}">
        <p14:creationId xmlns:p14="http://schemas.microsoft.com/office/powerpoint/2010/main" val="33047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BC4718F-6D1E-39CC-73E0-F29E57731EF4}"/>
              </a:ext>
            </a:extLst>
          </p:cNvPr>
          <p:cNvSpPr>
            <a:spLocks noGrp="1"/>
          </p:cNvSpPr>
          <p:nvPr>
            <p:ph type="body" sz="quarter" idx="10"/>
          </p:nvPr>
        </p:nvSpPr>
        <p:spPr/>
        <p:txBody>
          <a:bodyPr/>
          <a:lstStyle/>
          <a:p>
            <a:r>
              <a:rPr lang="nl-NL" dirty="0"/>
              <a:t>d</a:t>
            </a:r>
            <a:r>
              <a:rPr lang="nl-BE" dirty="0"/>
              <a:t>e inhoud van de module</a:t>
            </a:r>
          </a:p>
        </p:txBody>
      </p:sp>
      <p:grpSp>
        <p:nvGrpSpPr>
          <p:cNvPr id="10" name="Group 15">
            <a:extLst>
              <a:ext uri="{FF2B5EF4-FFF2-40B4-BE49-F238E27FC236}">
                <a16:creationId xmlns:a16="http://schemas.microsoft.com/office/drawing/2014/main" id="{166ED980-0452-C254-B1B8-082D410F405C}"/>
              </a:ext>
            </a:extLst>
          </p:cNvPr>
          <p:cNvGrpSpPr/>
          <p:nvPr/>
        </p:nvGrpSpPr>
        <p:grpSpPr>
          <a:xfrm rot="10800000">
            <a:off x="10464863" y="4072762"/>
            <a:ext cx="629896" cy="545643"/>
            <a:chOff x="4962048" y="5498057"/>
            <a:chExt cx="1304129" cy="1129692"/>
          </a:xfrm>
          <a:solidFill>
            <a:schemeClr val="bg1">
              <a:alpha val="50000"/>
            </a:schemeClr>
          </a:solidFill>
        </p:grpSpPr>
        <p:sp>
          <p:nvSpPr>
            <p:cNvPr id="11" name="Freeform: Shape 13">
              <a:extLst>
                <a:ext uri="{FF2B5EF4-FFF2-40B4-BE49-F238E27FC236}">
                  <a16:creationId xmlns:a16="http://schemas.microsoft.com/office/drawing/2014/main" id="{25EC309A-FDDC-264A-A367-83BF23DDFE08}"/>
                </a:ext>
              </a:extLst>
            </p:cNvPr>
            <p:cNvSpPr/>
            <p:nvPr/>
          </p:nvSpPr>
          <p:spPr>
            <a:xfrm>
              <a:off x="4962048" y="5498057"/>
              <a:ext cx="602225" cy="1129692"/>
            </a:xfrm>
            <a:custGeom>
              <a:avLst/>
              <a:gdLst/>
              <a:ahLst/>
              <a:cxnLst/>
              <a:rect l="l" t="t" r="r" b="b"/>
              <a:pathLst>
                <a:path w="540177" h="1013297">
                  <a:moveTo>
                    <a:pt x="423449" y="0"/>
                  </a:moveTo>
                  <a:lnTo>
                    <a:pt x="540177" y="221038"/>
                  </a:lnTo>
                  <a:cubicBezTo>
                    <a:pt x="444973" y="265742"/>
                    <a:pt x="379159" y="310239"/>
                    <a:pt x="342733" y="354530"/>
                  </a:cubicBezTo>
                  <a:cubicBezTo>
                    <a:pt x="306307" y="398820"/>
                    <a:pt x="286025" y="451182"/>
                    <a:pt x="281886"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Shape 14">
              <a:extLst>
                <a:ext uri="{FF2B5EF4-FFF2-40B4-BE49-F238E27FC236}">
                  <a16:creationId xmlns:a16="http://schemas.microsoft.com/office/drawing/2014/main" id="{F1BAF2F3-D43E-DBFC-804A-2360847C4596}"/>
                </a:ext>
              </a:extLst>
            </p:cNvPr>
            <p:cNvSpPr/>
            <p:nvPr/>
          </p:nvSpPr>
          <p:spPr>
            <a:xfrm>
              <a:off x="5663952" y="5498057"/>
              <a:ext cx="602225" cy="1129692"/>
            </a:xfrm>
            <a:custGeom>
              <a:avLst/>
              <a:gdLst/>
              <a:ahLst/>
              <a:cxnLst/>
              <a:rect l="l" t="t" r="r" b="b"/>
              <a:pathLst>
                <a:path w="540177" h="1013297">
                  <a:moveTo>
                    <a:pt x="423449" y="0"/>
                  </a:moveTo>
                  <a:lnTo>
                    <a:pt x="540177" y="221038"/>
                  </a:lnTo>
                  <a:cubicBezTo>
                    <a:pt x="444973" y="265742"/>
                    <a:pt x="379158" y="310239"/>
                    <a:pt x="342733" y="354530"/>
                  </a:cubicBezTo>
                  <a:cubicBezTo>
                    <a:pt x="306307" y="398820"/>
                    <a:pt x="286025" y="451182"/>
                    <a:pt x="281885"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3" name="Tijdelijke aanduiding voor inhoud 3" descr="Afbeelding met tekst, schermopname, cirkel, Lettertype&#10;&#10;Automatisch gegenereerde beschrijving">
            <a:extLst>
              <a:ext uri="{FF2B5EF4-FFF2-40B4-BE49-F238E27FC236}">
                <a16:creationId xmlns:a16="http://schemas.microsoft.com/office/drawing/2014/main" id="{DC6C0C03-2926-A444-B41A-AE19AD01878A}"/>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2556680" y="1691094"/>
            <a:ext cx="7078639" cy="5308979"/>
          </a:xfrm>
          <a:prstGeom prst="rect">
            <a:avLst/>
          </a:prstGeom>
          <a:noFill/>
        </p:spPr>
      </p:pic>
    </p:spTree>
    <p:extLst>
      <p:ext uri="{BB962C8B-B14F-4D97-AF65-F5344CB8AC3E}">
        <p14:creationId xmlns:p14="http://schemas.microsoft.com/office/powerpoint/2010/main" val="25428152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18C3AA31-0A96-F84F-558F-5FAD07736146}"/>
              </a:ext>
            </a:extLst>
          </p:cNvPr>
          <p:cNvSpPr>
            <a:spLocks noGrp="1"/>
          </p:cNvSpPr>
          <p:nvPr>
            <p:ph type="body" sz="quarter" idx="12"/>
          </p:nvPr>
        </p:nvSpPr>
        <p:spPr>
          <a:xfrm>
            <a:off x="412750" y="1849438"/>
            <a:ext cx="11193463" cy="4422775"/>
          </a:xfrm>
          <a:prstGeom prst="rect">
            <a:avLst/>
          </a:prstGeom>
          <a:solidFill>
            <a:srgbClr val="FDC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nl-BE" sz="3200" b="1" dirty="0">
                <a:solidFill>
                  <a:srgbClr val="2C3E50"/>
                </a:solidFill>
                <a:latin typeface="Calibri"/>
              </a:rPr>
              <a:t>Leiderschap delen is geen doel op zich.</a:t>
            </a:r>
          </a:p>
          <a:p>
            <a:pPr marL="0" marR="0" lvl="0" indent="0" algn="ctr" defTabSz="914354" rtl="0" eaLnBrk="1" fontAlgn="auto" latinLnBrk="0" hangingPunct="1">
              <a:lnSpc>
                <a:spcPct val="100000"/>
              </a:lnSpc>
              <a:spcBef>
                <a:spcPts val="0"/>
              </a:spcBef>
              <a:spcAft>
                <a:spcPts val="0"/>
              </a:spcAft>
              <a:buClrTx/>
              <a:buSzTx/>
              <a:buFontTx/>
              <a:buNone/>
              <a:tabLst/>
              <a:defRPr/>
            </a:pPr>
            <a:r>
              <a:rPr lang="nl-BE" sz="3200" b="1" dirty="0">
                <a:solidFill>
                  <a:srgbClr val="2C3E50"/>
                </a:solidFill>
                <a:latin typeface="Calibri"/>
              </a:rPr>
              <a:t>Het vertrekpunt is de verandering in de omgeving,</a:t>
            </a:r>
          </a:p>
          <a:p>
            <a:pPr marL="0" marR="0" lvl="0" indent="0" algn="ctr" defTabSz="914354" rtl="0" eaLnBrk="1" fontAlgn="auto" latinLnBrk="0" hangingPunct="1">
              <a:lnSpc>
                <a:spcPct val="100000"/>
              </a:lnSpc>
              <a:spcBef>
                <a:spcPts val="0"/>
              </a:spcBef>
              <a:spcAft>
                <a:spcPts val="0"/>
              </a:spcAft>
              <a:buClrTx/>
              <a:buSzTx/>
              <a:buFontTx/>
              <a:buNone/>
              <a:tabLst/>
              <a:defRPr/>
            </a:pPr>
            <a:r>
              <a:rPr lang="nl-BE" sz="3200" b="1" dirty="0">
                <a:solidFill>
                  <a:srgbClr val="2C3E50"/>
                </a:solidFill>
                <a:latin typeface="Calibri"/>
              </a:rPr>
              <a:t>die organisaties uitdaagt om zich flexibeler, dichter</a:t>
            </a:r>
          </a:p>
          <a:p>
            <a:pPr marL="0" marR="0" lvl="0" indent="0" algn="ctr" defTabSz="914354" rtl="0" eaLnBrk="1" fontAlgn="auto" latinLnBrk="0" hangingPunct="1">
              <a:lnSpc>
                <a:spcPct val="100000"/>
              </a:lnSpc>
              <a:spcBef>
                <a:spcPts val="0"/>
              </a:spcBef>
              <a:spcAft>
                <a:spcPts val="0"/>
              </a:spcAft>
              <a:buClrTx/>
              <a:buSzTx/>
              <a:buFontTx/>
              <a:buNone/>
              <a:tabLst/>
              <a:defRPr/>
            </a:pPr>
            <a:r>
              <a:rPr lang="nl-BE" sz="3200" b="1" dirty="0">
                <a:solidFill>
                  <a:srgbClr val="2C3E50"/>
                </a:solidFill>
                <a:latin typeface="Calibri"/>
              </a:rPr>
              <a:t>en innovatiever bij de klant te organiseren.</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nl-BE" i="0" u="none" strike="noStrike" kern="1200" spc="0" normalizeH="0" baseline="0" noProof="0" dirty="0">
                <a:ln>
                  <a:noFill/>
                </a:ln>
                <a:solidFill>
                  <a:srgbClr val="2C3E50"/>
                </a:solidFill>
                <a:effectLst/>
                <a:uLnTx/>
                <a:uFillTx/>
                <a:latin typeface="Calibri"/>
                <a:ea typeface="+mn-ea"/>
                <a:cs typeface="+mn-cs"/>
              </a:rPr>
              <a:t> </a:t>
            </a:r>
          </a:p>
          <a:p>
            <a:pPr marL="0" marR="0" lvl="0" indent="0" algn="r" defTabSz="914354" rtl="0" eaLnBrk="1" fontAlgn="auto" latinLnBrk="0" hangingPunct="1">
              <a:lnSpc>
                <a:spcPct val="100000"/>
              </a:lnSpc>
              <a:spcBef>
                <a:spcPts val="0"/>
              </a:spcBef>
              <a:spcAft>
                <a:spcPts val="0"/>
              </a:spcAft>
              <a:buClrTx/>
              <a:buSzTx/>
              <a:buFontTx/>
              <a:buNone/>
              <a:tabLst/>
              <a:defRPr/>
            </a:pPr>
            <a:r>
              <a:rPr lang="nl-BE" dirty="0">
                <a:solidFill>
                  <a:srgbClr val="2C3E50"/>
                </a:solidFill>
                <a:latin typeface="Calibri"/>
              </a:rPr>
              <a:t>- </a:t>
            </a:r>
            <a:r>
              <a:rPr kumimoji="0" lang="nl-BE" i="0" u="none" strike="noStrike" kern="1200" spc="0" normalizeH="0" baseline="0" noProof="0" dirty="0">
                <a:ln>
                  <a:noFill/>
                </a:ln>
                <a:solidFill>
                  <a:srgbClr val="2C3E50"/>
                </a:solidFill>
                <a:effectLst/>
                <a:uLnTx/>
                <a:uFillTx/>
                <a:latin typeface="Calibri"/>
                <a:ea typeface="+mn-ea"/>
                <a:cs typeface="+mn-cs"/>
              </a:rPr>
              <a:t>Marichal en Wouters: “Naar gedeeld leiderschap”</a:t>
            </a:r>
            <a:endParaRPr kumimoji="0" lang="nl-BE" i="0" u="none" strike="noStrike" kern="1200" spc="0" normalizeH="0" baseline="0" noProof="0" dirty="0">
              <a:ln>
                <a:noFill/>
              </a:ln>
              <a:solidFill>
                <a:srgbClr val="2C3E50"/>
              </a:solidFill>
              <a:effectLst/>
              <a:uLnTx/>
              <a:uFillTx/>
              <a:latin typeface="Calibri"/>
            </a:endParaRPr>
          </a:p>
        </p:txBody>
      </p:sp>
      <p:sp>
        <p:nvSpPr>
          <p:cNvPr id="2" name="Tijdelijke aanduiding voor tekst 1">
            <a:extLst>
              <a:ext uri="{FF2B5EF4-FFF2-40B4-BE49-F238E27FC236}">
                <a16:creationId xmlns:a16="http://schemas.microsoft.com/office/drawing/2014/main" id="{464F7A02-663E-CC51-699A-9296960029E0}"/>
              </a:ext>
            </a:extLst>
          </p:cNvPr>
          <p:cNvSpPr>
            <a:spLocks noGrp="1"/>
          </p:cNvSpPr>
          <p:nvPr>
            <p:ph type="body" sz="quarter" idx="10"/>
          </p:nvPr>
        </p:nvSpPr>
        <p:spPr>
          <a:xfrm>
            <a:off x="412473" y="826901"/>
            <a:ext cx="11194016" cy="614913"/>
          </a:xfrm>
        </p:spPr>
        <p:txBody>
          <a:bodyPr/>
          <a:lstStyle/>
          <a:p>
            <a:r>
              <a:rPr lang="nl-NL" dirty="0"/>
              <a:t>Waarom, weeral? …</a:t>
            </a:r>
            <a:endParaRPr lang="nl-BE" dirty="0"/>
          </a:p>
        </p:txBody>
      </p:sp>
    </p:spTree>
    <p:extLst>
      <p:ext uri="{BB962C8B-B14F-4D97-AF65-F5344CB8AC3E}">
        <p14:creationId xmlns:p14="http://schemas.microsoft.com/office/powerpoint/2010/main" val="386480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xEl>
                                              <p:pRg st="1" end="1"/>
                                            </p:txEl>
                                          </p:spTgt>
                                        </p:tgtEl>
                                      </p:cBhvr>
                                    </p:animEffect>
                                    <p:set>
                                      <p:cBhvr>
                                        <p:cTn id="10" dur="1" fill="hold">
                                          <p:stCondLst>
                                            <p:cond delay="499"/>
                                          </p:stCondLst>
                                        </p:cTn>
                                        <p:tgtEl>
                                          <p:spTgt spid="4">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
                                            <p:txEl>
                                              <p:pRg st="2" end="2"/>
                                            </p:txEl>
                                          </p:spTgt>
                                        </p:tgtEl>
                                      </p:cBhvr>
                                    </p:animEffect>
                                    <p:set>
                                      <p:cBhvr>
                                        <p:cTn id="13" dur="1" fill="hold">
                                          <p:stCondLst>
                                            <p:cond delay="499"/>
                                          </p:stCondLst>
                                        </p:cTn>
                                        <p:tgtEl>
                                          <p:spTgt spid="4">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
                                            <p:txEl>
                                              <p:pRg st="3" end="3"/>
                                            </p:txEl>
                                          </p:spTgt>
                                        </p:tgtEl>
                                      </p:cBhvr>
                                    </p:animEffect>
                                    <p:set>
                                      <p:cBhvr>
                                        <p:cTn id="16" dur="1" fill="hold">
                                          <p:stCondLst>
                                            <p:cond delay="499"/>
                                          </p:stCondLst>
                                        </p:cTn>
                                        <p:tgtEl>
                                          <p:spTgt spid="4">
                                            <p:txEl>
                                              <p:pRg st="3" end="3"/>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
                                            <p:txEl>
                                              <p:pRg st="4" end="4"/>
                                            </p:txEl>
                                          </p:spTgt>
                                        </p:tgtEl>
                                      </p:cBhvr>
                                    </p:animEffect>
                                    <p:set>
                                      <p:cBhvr>
                                        <p:cTn id="19" dur="1" fill="hold">
                                          <p:stCondLst>
                                            <p:cond delay="499"/>
                                          </p:stCondLst>
                                        </p:cTn>
                                        <p:tgtEl>
                                          <p:spTgt spid="4">
                                            <p:txEl>
                                              <p:pRg st="4" end="4"/>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4">
                                            <p:txEl>
                                              <p:pRg st="5" end="5"/>
                                            </p:txEl>
                                          </p:spTgt>
                                        </p:tgtEl>
                                      </p:cBhvr>
                                    </p:animEffect>
                                    <p:set>
                                      <p:cBhvr>
                                        <p:cTn id="22" dur="1" fill="hold">
                                          <p:stCondLst>
                                            <p:cond delay="499"/>
                                          </p:stCondLst>
                                        </p:cTn>
                                        <p:tgtEl>
                                          <p:spTgt spid="4">
                                            <p:txEl>
                                              <p:pRg st="5" end="5"/>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444D9CF-EEF0-D125-7727-A27AA7A54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50838" y="1216800"/>
            <a:ext cx="11203853" cy="4541875"/>
          </a:xfrm>
          <a:prstGeom prst="rect">
            <a:avLst/>
          </a:prstGeom>
          <a:noFill/>
        </p:spPr>
      </p:pic>
    </p:spTree>
    <p:extLst>
      <p:ext uri="{BB962C8B-B14F-4D97-AF65-F5344CB8AC3E}">
        <p14:creationId xmlns:p14="http://schemas.microsoft.com/office/powerpoint/2010/main" val="37581450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444D9CF-EEF0-D125-7727-A27AA7A5419C}"/>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bwMode="auto">
          <a:xfrm>
            <a:off x="371243" y="1158062"/>
            <a:ext cx="11203853" cy="4541875"/>
          </a:xfrm>
          <a:prstGeom prst="rect">
            <a:avLst/>
          </a:prstGeom>
          <a:noFill/>
        </p:spPr>
      </p:pic>
      <p:sp>
        <p:nvSpPr>
          <p:cNvPr id="2" name="Tekstvak 1">
            <a:extLst>
              <a:ext uri="{FF2B5EF4-FFF2-40B4-BE49-F238E27FC236}">
                <a16:creationId xmlns:a16="http://schemas.microsoft.com/office/drawing/2014/main" id="{4B13D1CB-CBD7-5D97-9FF4-D44E8D00A828}"/>
              </a:ext>
            </a:extLst>
          </p:cNvPr>
          <p:cNvSpPr txBox="1"/>
          <p:nvPr/>
        </p:nvSpPr>
        <p:spPr>
          <a:xfrm>
            <a:off x="2620370" y="2598002"/>
            <a:ext cx="7861111" cy="1446550"/>
          </a:xfrm>
          <a:prstGeom prst="rect">
            <a:avLst/>
          </a:prstGeom>
          <a:noFill/>
        </p:spPr>
        <p:txBody>
          <a:bodyPr wrap="square" rtlCol="0">
            <a:spAutoFit/>
          </a:bodyPr>
          <a:lstStyle/>
          <a:p>
            <a:r>
              <a:rPr lang="nl-NL" sz="8800" b="1" dirty="0">
                <a:solidFill>
                  <a:srgbClr val="002060"/>
                </a:solidFill>
                <a:latin typeface="ADLaM Display" panose="020F0502020204030204" pitchFamily="2" charset="0"/>
                <a:ea typeface="ADLaM Display" panose="020F0502020204030204" pitchFamily="2" charset="0"/>
                <a:cs typeface="ADLaM Display" panose="020F0502020204030204" pitchFamily="2" charset="0"/>
              </a:rPr>
              <a:t>korte oogst</a:t>
            </a:r>
            <a:endParaRPr lang="nl-BE" sz="8800" b="1" dirty="0">
              <a:solidFill>
                <a:srgbClr val="002060"/>
              </a:solidFill>
              <a:latin typeface="ADLaM Display" panose="020F0502020204030204" pitchFamily="2" charset="0"/>
              <a:ea typeface="ADLaM Display" panose="020F0502020204030204" pitchFamily="2" charset="0"/>
              <a:cs typeface="ADLaM Display" panose="020F0502020204030204" pitchFamily="2" charset="0"/>
            </a:endParaRPr>
          </a:p>
        </p:txBody>
      </p:sp>
    </p:spTree>
    <p:extLst>
      <p:ext uri="{BB962C8B-B14F-4D97-AF65-F5344CB8AC3E}">
        <p14:creationId xmlns:p14="http://schemas.microsoft.com/office/powerpoint/2010/main" val="6960008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92B1140-3FD1-9B4D-1E3F-CCCA7765FE25}"/>
              </a:ext>
            </a:extLst>
          </p:cNvPr>
          <p:cNvSpPr txBox="1">
            <a:spLocks noGrp="1"/>
          </p:cNvSpPr>
          <p:nvPr>
            <p:ph sz="quarter" idx="10"/>
          </p:nvPr>
        </p:nvSpPr>
        <p:spPr>
          <a:xfrm>
            <a:off x="350838" y="676275"/>
            <a:ext cx="11204575" cy="3617401"/>
          </a:xfrm>
          <a:prstGeom prst="rect">
            <a:avLst/>
          </a:prstGeom>
          <a:noFill/>
        </p:spPr>
        <p:txBody>
          <a:bodyPr wrap="square" rtlCol="0">
            <a:spAutoFit/>
          </a:bodyPr>
          <a:lstStyle/>
          <a:p>
            <a:pPr marL="0" indent="0">
              <a:buNone/>
            </a:pPr>
            <a:endParaRPr lang="nl-NL" sz="8800" b="1" dirty="0">
              <a:solidFill>
                <a:srgbClr val="002060"/>
              </a:solidFill>
              <a:latin typeface="ADLaM Display" panose="020F0502020204030204" pitchFamily="2" charset="0"/>
              <a:ea typeface="ADLaM Display" panose="020F0502020204030204" pitchFamily="2" charset="0"/>
              <a:cs typeface="ADLaM Display" panose="020F0502020204030204" pitchFamily="2" charset="0"/>
            </a:endParaRPr>
          </a:p>
          <a:p>
            <a:pPr marL="0" indent="0">
              <a:buNone/>
            </a:pPr>
            <a:r>
              <a:rPr lang="nl-NL" sz="8800" b="1" dirty="0">
                <a:solidFill>
                  <a:srgbClr val="002060"/>
                </a:solidFill>
                <a:latin typeface="ADLaM Display" panose="020F0502020204030204" pitchFamily="2" charset="0"/>
                <a:ea typeface="ADLaM Display" panose="020F0502020204030204" pitchFamily="2" charset="0"/>
                <a:cs typeface="ADLaM Display" panose="020F0502020204030204" pitchFamily="2" charset="0"/>
              </a:rPr>
              <a:t>Pauze (10’)</a:t>
            </a:r>
          </a:p>
          <a:p>
            <a:pPr marL="0" indent="0">
              <a:buNone/>
            </a:pPr>
            <a:endParaRPr lang="nl-NL" sz="6000" b="1" dirty="0">
              <a:solidFill>
                <a:srgbClr val="002060"/>
              </a:solidFill>
              <a:latin typeface="ADLaM Display" panose="020F0502020204030204" pitchFamily="2" charset="0"/>
              <a:ea typeface="ADLaM Display" panose="020F0502020204030204" pitchFamily="2" charset="0"/>
              <a:cs typeface="ADLaM Display" panose="020F0502020204030204" pitchFamily="2" charset="0"/>
            </a:endParaRPr>
          </a:p>
        </p:txBody>
      </p:sp>
    </p:spTree>
    <p:extLst>
      <p:ext uri="{BB962C8B-B14F-4D97-AF65-F5344CB8AC3E}">
        <p14:creationId xmlns:p14="http://schemas.microsoft.com/office/powerpoint/2010/main" val="18105783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E10D359-79A5-4C0C-B79D-FB31C0BF1BFA}"/>
              </a:ext>
            </a:extLst>
          </p:cNvPr>
          <p:cNvSpPr>
            <a:spLocks noGrp="1"/>
          </p:cNvSpPr>
          <p:nvPr>
            <p:ph type="body" sz="quarter" idx="10"/>
          </p:nvPr>
        </p:nvSpPr>
        <p:spPr/>
        <p:txBody>
          <a:bodyPr/>
          <a:lstStyle/>
          <a:p>
            <a:r>
              <a:rPr lang="nl-NL" dirty="0"/>
              <a:t>Hoe kijken we naar ‘leiderschap’?</a:t>
            </a:r>
            <a:endParaRPr lang="nl-BE" dirty="0"/>
          </a:p>
        </p:txBody>
      </p:sp>
      <p:sp>
        <p:nvSpPr>
          <p:cNvPr id="3" name="Tijdelijke aanduiding voor tekst 2">
            <a:extLst>
              <a:ext uri="{FF2B5EF4-FFF2-40B4-BE49-F238E27FC236}">
                <a16:creationId xmlns:a16="http://schemas.microsoft.com/office/drawing/2014/main" id="{2B65CB47-892F-3E1C-C387-C4FC62CFDD9C}"/>
              </a:ext>
            </a:extLst>
          </p:cNvPr>
          <p:cNvSpPr>
            <a:spLocks noGrp="1"/>
          </p:cNvSpPr>
          <p:nvPr>
            <p:ph type="body" sz="quarter" idx="11"/>
          </p:nvPr>
        </p:nvSpPr>
        <p:spPr/>
        <p:txBody>
          <a:bodyPr/>
          <a:lstStyle/>
          <a:p>
            <a:r>
              <a:rPr lang="nl-NL" dirty="0"/>
              <a:t>Waartoe dient het??</a:t>
            </a:r>
            <a:endParaRPr lang="nl-BE" dirty="0"/>
          </a:p>
        </p:txBody>
      </p:sp>
      <p:sp>
        <p:nvSpPr>
          <p:cNvPr id="4" name="Tijdelijke aanduiding voor inhoud 3">
            <a:extLst>
              <a:ext uri="{FF2B5EF4-FFF2-40B4-BE49-F238E27FC236}">
                <a16:creationId xmlns:a16="http://schemas.microsoft.com/office/drawing/2014/main" id="{781D4BE8-4BD5-366D-5AB2-2EB2A58D7D20}"/>
              </a:ext>
            </a:extLst>
          </p:cNvPr>
          <p:cNvSpPr>
            <a:spLocks noGrp="1"/>
          </p:cNvSpPr>
          <p:nvPr>
            <p:ph sz="quarter" idx="12"/>
          </p:nvPr>
        </p:nvSpPr>
        <p:spPr>
          <a:xfrm>
            <a:off x="522287" y="1930854"/>
            <a:ext cx="10774604" cy="4535034"/>
          </a:xfrm>
        </p:spPr>
        <p:txBody>
          <a:bodyPr>
            <a:normAutofit/>
          </a:bodyPr>
          <a:lstStyle/>
          <a:p>
            <a:pPr marL="0" indent="0">
              <a:buNone/>
            </a:pPr>
            <a:r>
              <a:rPr lang="nl-NL" dirty="0"/>
              <a:t>Het doel van teams is:</a:t>
            </a:r>
          </a:p>
          <a:p>
            <a:pPr marL="0" indent="0">
              <a:buNone/>
            </a:pPr>
            <a:endParaRPr lang="nl-NL" dirty="0"/>
          </a:p>
          <a:p>
            <a:pPr marL="0" indent="0">
              <a:buNone/>
            </a:pPr>
            <a:r>
              <a:rPr lang="nl-NL" sz="3200" i="1" dirty="0"/>
              <a:t>Zorgen voor goede ‘resultaten’, voor innovatie, voor antwoorden die naadloos aansluiten bij wat klanten/cliënten vragen.</a:t>
            </a:r>
          </a:p>
          <a:p>
            <a:pPr marL="0" indent="0">
              <a:buNone/>
            </a:pPr>
            <a:endParaRPr lang="nl-NL" sz="3200" i="1" dirty="0"/>
          </a:p>
          <a:p>
            <a:pPr marL="0" indent="0">
              <a:buNone/>
            </a:pPr>
            <a:endParaRPr lang="nl-NL" sz="3200" i="1" dirty="0"/>
          </a:p>
          <a:p>
            <a:pPr marL="0" indent="0">
              <a:buNone/>
            </a:pPr>
            <a:r>
              <a:rPr lang="nl-NL" u="sng" dirty="0"/>
              <a:t>Teamsamenwerking</a:t>
            </a:r>
            <a:r>
              <a:rPr lang="nl-NL" dirty="0"/>
              <a:t> zal een deel van de oplossing zijn.</a:t>
            </a:r>
          </a:p>
          <a:p>
            <a:pPr marL="0" indent="0">
              <a:buNone/>
            </a:pPr>
            <a:r>
              <a:rPr lang="nl-NL" u="sng" dirty="0"/>
              <a:t>Leiderschap</a:t>
            </a:r>
            <a:r>
              <a:rPr lang="nl-NL" dirty="0"/>
              <a:t> ook.</a:t>
            </a:r>
            <a:endParaRPr lang="nl-BE" dirty="0"/>
          </a:p>
        </p:txBody>
      </p:sp>
      <p:sp>
        <p:nvSpPr>
          <p:cNvPr id="5" name="Tekstvak 4">
            <a:extLst>
              <a:ext uri="{FF2B5EF4-FFF2-40B4-BE49-F238E27FC236}">
                <a16:creationId xmlns:a16="http://schemas.microsoft.com/office/drawing/2014/main" id="{1284D0B3-ACC8-8A9F-CF72-04EC79673C44}"/>
              </a:ext>
            </a:extLst>
          </p:cNvPr>
          <p:cNvSpPr txBox="1"/>
          <p:nvPr/>
        </p:nvSpPr>
        <p:spPr>
          <a:xfrm>
            <a:off x="1761281" y="4386805"/>
            <a:ext cx="8669438" cy="523220"/>
          </a:xfrm>
          <a:prstGeom prst="wedgeRectCallout">
            <a:avLst>
              <a:gd name="adj1" fmla="val -35838"/>
              <a:gd name="adj2" fmla="val 126506"/>
            </a:avLst>
          </a:prstGeom>
          <a:noFill/>
        </p:spPr>
        <p:txBody>
          <a:bodyPr wrap="square" rtlCol="0">
            <a:spAutoFit/>
          </a:bodyPr>
          <a:lstStyle/>
          <a:p>
            <a:r>
              <a:rPr lang="nl-NL" sz="2800" dirty="0">
                <a:solidFill>
                  <a:srgbClr val="002060"/>
                </a:solidFill>
                <a:highlight>
                  <a:srgbClr val="FFDF69"/>
                </a:highlight>
              </a:rPr>
              <a:t>(meer) </a:t>
            </a:r>
            <a:r>
              <a:rPr lang="nl-NL" sz="2800" b="1" dirty="0">
                <a:solidFill>
                  <a:srgbClr val="002060"/>
                </a:solidFill>
                <a:highlight>
                  <a:srgbClr val="FFDF69"/>
                </a:highlight>
              </a:rPr>
              <a:t>psychologische</a:t>
            </a:r>
            <a:r>
              <a:rPr lang="nl-NL" sz="2800" dirty="0">
                <a:solidFill>
                  <a:srgbClr val="002060"/>
                </a:solidFill>
                <a:highlight>
                  <a:srgbClr val="FFDF69"/>
                </a:highlight>
              </a:rPr>
              <a:t> </a:t>
            </a:r>
            <a:r>
              <a:rPr lang="nl-NL" sz="2800" b="1" dirty="0">
                <a:solidFill>
                  <a:srgbClr val="002060"/>
                </a:solidFill>
                <a:highlight>
                  <a:srgbClr val="FFDF69"/>
                </a:highlight>
              </a:rPr>
              <a:t>veiligheid</a:t>
            </a:r>
            <a:r>
              <a:rPr lang="nl-NL" sz="2800" dirty="0">
                <a:solidFill>
                  <a:srgbClr val="002060"/>
                </a:solidFill>
                <a:highlight>
                  <a:srgbClr val="FFDF69"/>
                </a:highlight>
              </a:rPr>
              <a:t> als focus</a:t>
            </a:r>
            <a:endParaRPr lang="nl-BE" sz="2800" dirty="0">
              <a:solidFill>
                <a:srgbClr val="002060"/>
              </a:solidFill>
              <a:highlight>
                <a:srgbClr val="FFDF69"/>
              </a:highlight>
            </a:endParaRPr>
          </a:p>
        </p:txBody>
      </p:sp>
    </p:spTree>
    <p:extLst>
      <p:ext uri="{BB962C8B-B14F-4D97-AF65-F5344CB8AC3E}">
        <p14:creationId xmlns:p14="http://schemas.microsoft.com/office/powerpoint/2010/main" val="36879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F623E15-9E3D-3BD2-215C-B364FA50B1F7}"/>
              </a:ext>
            </a:extLst>
          </p:cNvPr>
          <p:cNvSpPr>
            <a:spLocks noGrp="1"/>
          </p:cNvSpPr>
          <p:nvPr>
            <p:ph type="body" sz="quarter" idx="10"/>
          </p:nvPr>
        </p:nvSpPr>
        <p:spPr/>
        <p:txBody>
          <a:bodyPr/>
          <a:lstStyle/>
          <a:p>
            <a:r>
              <a:rPr lang="nl-BE" dirty="0"/>
              <a:t>Leer- en groeiklimaat</a:t>
            </a:r>
          </a:p>
        </p:txBody>
      </p:sp>
      <p:sp>
        <p:nvSpPr>
          <p:cNvPr id="13" name="Vrije vorm: vorm 12">
            <a:extLst>
              <a:ext uri="{FF2B5EF4-FFF2-40B4-BE49-F238E27FC236}">
                <a16:creationId xmlns:a16="http://schemas.microsoft.com/office/drawing/2014/main" id="{B213D40A-CFF1-6BBF-07B6-73C188CE0BA2}"/>
              </a:ext>
            </a:extLst>
          </p:cNvPr>
          <p:cNvSpPr/>
          <p:nvPr/>
        </p:nvSpPr>
        <p:spPr>
          <a:xfrm>
            <a:off x="2981850" y="3439630"/>
            <a:ext cx="583169" cy="486154"/>
          </a:xfrm>
          <a:custGeom>
            <a:avLst/>
            <a:gdLst>
              <a:gd name="connsiteX0" fmla="*/ 583169 w 583169"/>
              <a:gd name="connsiteY0" fmla="*/ 0 h 486154"/>
              <a:gd name="connsiteX1" fmla="*/ 571174 w 583169"/>
              <a:gd name="connsiteY1" fmla="*/ 74285 h 486154"/>
              <a:gd name="connsiteX2" fmla="*/ 392007 w 583169"/>
              <a:gd name="connsiteY2" fmla="*/ 476705 h 486154"/>
              <a:gd name="connsiteX3" fmla="*/ 384531 w 583169"/>
              <a:gd name="connsiteY3" fmla="*/ 486154 h 486154"/>
              <a:gd name="connsiteX4" fmla="*/ 323460 w 583169"/>
              <a:gd name="connsiteY4" fmla="*/ 408965 h 486154"/>
              <a:gd name="connsiteX5" fmla="*/ 70383 w 583169"/>
              <a:gd name="connsiteY5" fmla="*/ 191621 h 486154"/>
              <a:gd name="connsiteX6" fmla="*/ 0 w 583169"/>
              <a:gd name="connsiteY6" fmla="*/ 151208 h 486154"/>
              <a:gd name="connsiteX7" fmla="*/ 27792 w 583169"/>
              <a:gd name="connsiteY7" fmla="*/ 135250 h 486154"/>
              <a:gd name="connsiteX8" fmla="*/ 473620 w 583169"/>
              <a:gd name="connsiteY8" fmla="*/ 5228 h 486154"/>
              <a:gd name="connsiteX9" fmla="*/ 583169 w 583169"/>
              <a:gd name="connsiteY9" fmla="*/ 0 h 48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169" h="486154">
                <a:moveTo>
                  <a:pt x="583169" y="0"/>
                </a:moveTo>
                <a:lnTo>
                  <a:pt x="571174" y="74285"/>
                </a:lnTo>
                <a:cubicBezTo>
                  <a:pt x="539451" y="220808"/>
                  <a:pt x="477600" y="356960"/>
                  <a:pt x="392007" y="476705"/>
                </a:cubicBezTo>
                <a:lnTo>
                  <a:pt x="384531" y="486154"/>
                </a:lnTo>
                <a:lnTo>
                  <a:pt x="323460" y="408965"/>
                </a:lnTo>
                <a:cubicBezTo>
                  <a:pt x="250661" y="325592"/>
                  <a:pt x="165404" y="252295"/>
                  <a:pt x="70383" y="191621"/>
                </a:cubicBezTo>
                <a:lnTo>
                  <a:pt x="0" y="151208"/>
                </a:lnTo>
                <a:lnTo>
                  <a:pt x="27792" y="135250"/>
                </a:lnTo>
                <a:cubicBezTo>
                  <a:pt x="162767" y="65949"/>
                  <a:pt x="313504" y="20597"/>
                  <a:pt x="473620" y="5228"/>
                </a:cubicBezTo>
                <a:lnTo>
                  <a:pt x="583169" y="0"/>
                </a:lnTo>
                <a:close/>
              </a:path>
            </a:pathLst>
          </a:custGeom>
          <a:solidFill>
            <a:srgbClr val="FFDF69"/>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12" name="Vrije vorm: vorm 11">
            <a:extLst>
              <a:ext uri="{FF2B5EF4-FFF2-40B4-BE49-F238E27FC236}">
                <a16:creationId xmlns:a16="http://schemas.microsoft.com/office/drawing/2014/main" id="{9A5831DB-12FE-6838-8434-873615C50A08}"/>
              </a:ext>
            </a:extLst>
          </p:cNvPr>
          <p:cNvSpPr/>
          <p:nvPr/>
        </p:nvSpPr>
        <p:spPr>
          <a:xfrm>
            <a:off x="2398681" y="3439630"/>
            <a:ext cx="583168" cy="486154"/>
          </a:xfrm>
          <a:custGeom>
            <a:avLst/>
            <a:gdLst>
              <a:gd name="connsiteX0" fmla="*/ 0 w 583168"/>
              <a:gd name="connsiteY0" fmla="*/ 0 h 486154"/>
              <a:gd name="connsiteX1" fmla="*/ 109548 w 583168"/>
              <a:gd name="connsiteY1" fmla="*/ 5228 h 486154"/>
              <a:gd name="connsiteX2" fmla="*/ 555376 w 583168"/>
              <a:gd name="connsiteY2" fmla="*/ 135250 h 486154"/>
              <a:gd name="connsiteX3" fmla="*/ 583168 w 583168"/>
              <a:gd name="connsiteY3" fmla="*/ 151208 h 486154"/>
              <a:gd name="connsiteX4" fmla="*/ 512785 w 583168"/>
              <a:gd name="connsiteY4" fmla="*/ 191621 h 486154"/>
              <a:gd name="connsiteX5" fmla="*/ 259708 w 583168"/>
              <a:gd name="connsiteY5" fmla="*/ 408965 h 486154"/>
              <a:gd name="connsiteX6" fmla="*/ 198637 w 583168"/>
              <a:gd name="connsiteY6" fmla="*/ 486154 h 486154"/>
              <a:gd name="connsiteX7" fmla="*/ 191161 w 583168"/>
              <a:gd name="connsiteY7" fmla="*/ 476704 h 486154"/>
              <a:gd name="connsiteX8" fmla="*/ 11994 w 583168"/>
              <a:gd name="connsiteY8" fmla="*/ 74284 h 486154"/>
              <a:gd name="connsiteX9" fmla="*/ 0 w 583168"/>
              <a:gd name="connsiteY9" fmla="*/ 0 h 48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168" h="486154">
                <a:moveTo>
                  <a:pt x="0" y="0"/>
                </a:moveTo>
                <a:lnTo>
                  <a:pt x="109548" y="5228"/>
                </a:lnTo>
                <a:cubicBezTo>
                  <a:pt x="269664" y="20597"/>
                  <a:pt x="420401" y="65949"/>
                  <a:pt x="555376" y="135250"/>
                </a:cubicBezTo>
                <a:lnTo>
                  <a:pt x="583168" y="151208"/>
                </a:lnTo>
                <a:lnTo>
                  <a:pt x="512785" y="191621"/>
                </a:lnTo>
                <a:cubicBezTo>
                  <a:pt x="417764" y="252295"/>
                  <a:pt x="332507" y="325592"/>
                  <a:pt x="259708" y="408965"/>
                </a:cubicBezTo>
                <a:lnTo>
                  <a:pt x="198637" y="486154"/>
                </a:lnTo>
                <a:lnTo>
                  <a:pt x="191161" y="476704"/>
                </a:lnTo>
                <a:cubicBezTo>
                  <a:pt x="105568" y="356959"/>
                  <a:pt x="43718" y="220807"/>
                  <a:pt x="11994" y="74284"/>
                </a:cubicBezTo>
                <a:lnTo>
                  <a:pt x="0" y="0"/>
                </a:lnTo>
                <a:close/>
              </a:path>
            </a:pathLst>
          </a:custGeom>
          <a:solidFill>
            <a:srgbClr val="FFDF69"/>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18" name="Vrije vorm: vorm 17">
            <a:extLst>
              <a:ext uri="{FF2B5EF4-FFF2-40B4-BE49-F238E27FC236}">
                <a16:creationId xmlns:a16="http://schemas.microsoft.com/office/drawing/2014/main" id="{BA854E67-CDD1-1B60-8B9C-BEBC6EC85E8A}"/>
              </a:ext>
            </a:extLst>
          </p:cNvPr>
          <p:cNvSpPr/>
          <p:nvPr/>
        </p:nvSpPr>
        <p:spPr>
          <a:xfrm>
            <a:off x="3366380" y="3439048"/>
            <a:ext cx="1190730" cy="973471"/>
          </a:xfrm>
          <a:custGeom>
            <a:avLst/>
            <a:gdLst>
              <a:gd name="connsiteX0" fmla="*/ 210834 w 1190730"/>
              <a:gd name="connsiteY0" fmla="*/ 0 h 973471"/>
              <a:gd name="connsiteX1" fmla="*/ 1129659 w 1190730"/>
              <a:gd name="connsiteY1" fmla="*/ 409547 h 973471"/>
              <a:gd name="connsiteX2" fmla="*/ 1190730 w 1190730"/>
              <a:gd name="connsiteY2" fmla="*/ 486736 h 973471"/>
              <a:gd name="connsiteX3" fmla="*/ 1129659 w 1190730"/>
              <a:gd name="connsiteY3" fmla="*/ 563924 h 973471"/>
              <a:gd name="connsiteX4" fmla="*/ 210834 w 1190730"/>
              <a:gd name="connsiteY4" fmla="*/ 973471 h 973471"/>
              <a:gd name="connsiteX5" fmla="*/ 198638 w 1190730"/>
              <a:gd name="connsiteY5" fmla="*/ 972889 h 973471"/>
              <a:gd name="connsiteX6" fmla="*/ 186643 w 1190730"/>
              <a:gd name="connsiteY6" fmla="*/ 898605 h 973471"/>
              <a:gd name="connsiteX7" fmla="*/ 7476 w 1190730"/>
              <a:gd name="connsiteY7" fmla="*/ 496185 h 973471"/>
              <a:gd name="connsiteX8" fmla="*/ 0 w 1190730"/>
              <a:gd name="connsiteY8" fmla="*/ 486736 h 973471"/>
              <a:gd name="connsiteX9" fmla="*/ 7476 w 1190730"/>
              <a:gd name="connsiteY9" fmla="*/ 477287 h 973471"/>
              <a:gd name="connsiteX10" fmla="*/ 186643 w 1190730"/>
              <a:gd name="connsiteY10" fmla="*/ 74867 h 973471"/>
              <a:gd name="connsiteX11" fmla="*/ 198638 w 1190730"/>
              <a:gd name="connsiteY11" fmla="*/ 582 h 973471"/>
              <a:gd name="connsiteX12" fmla="*/ 210834 w 1190730"/>
              <a:gd name="connsiteY12" fmla="*/ 0 h 97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0730" h="973471">
                <a:moveTo>
                  <a:pt x="210834" y="0"/>
                </a:moveTo>
                <a:cubicBezTo>
                  <a:pt x="580747" y="0"/>
                  <a:pt x="911262" y="159426"/>
                  <a:pt x="1129659" y="409547"/>
                </a:cubicBezTo>
                <a:lnTo>
                  <a:pt x="1190730" y="486736"/>
                </a:lnTo>
                <a:lnTo>
                  <a:pt x="1129659" y="563924"/>
                </a:lnTo>
                <a:cubicBezTo>
                  <a:pt x="911262" y="814045"/>
                  <a:pt x="580747" y="973471"/>
                  <a:pt x="210834" y="973471"/>
                </a:cubicBezTo>
                <a:lnTo>
                  <a:pt x="198638" y="972889"/>
                </a:lnTo>
                <a:lnTo>
                  <a:pt x="186643" y="898605"/>
                </a:lnTo>
                <a:cubicBezTo>
                  <a:pt x="154920" y="752082"/>
                  <a:pt x="93069" y="615930"/>
                  <a:pt x="7476" y="496185"/>
                </a:cubicBezTo>
                <a:lnTo>
                  <a:pt x="0" y="486736"/>
                </a:lnTo>
                <a:lnTo>
                  <a:pt x="7476" y="477287"/>
                </a:lnTo>
                <a:cubicBezTo>
                  <a:pt x="93069" y="357542"/>
                  <a:pt x="154920" y="221390"/>
                  <a:pt x="186643" y="74867"/>
                </a:cubicBezTo>
                <a:lnTo>
                  <a:pt x="198638" y="582"/>
                </a:lnTo>
                <a:lnTo>
                  <a:pt x="210834" y="0"/>
                </a:lnTo>
                <a:close/>
              </a:path>
            </a:pathLst>
          </a:custGeom>
          <a:solidFill>
            <a:srgbClr val="FFD53B"/>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17" name="Vrije vorm: vorm 16">
            <a:extLst>
              <a:ext uri="{FF2B5EF4-FFF2-40B4-BE49-F238E27FC236}">
                <a16:creationId xmlns:a16="http://schemas.microsoft.com/office/drawing/2014/main" id="{67C982E5-165A-AA79-BA5F-620B0C8B83A5}"/>
              </a:ext>
            </a:extLst>
          </p:cNvPr>
          <p:cNvSpPr/>
          <p:nvPr/>
        </p:nvSpPr>
        <p:spPr>
          <a:xfrm>
            <a:off x="2597318" y="3590838"/>
            <a:ext cx="769062" cy="669892"/>
          </a:xfrm>
          <a:custGeom>
            <a:avLst/>
            <a:gdLst>
              <a:gd name="connsiteX0" fmla="*/ 384531 w 769062"/>
              <a:gd name="connsiteY0" fmla="*/ 0 h 669892"/>
              <a:gd name="connsiteX1" fmla="*/ 454914 w 769062"/>
              <a:gd name="connsiteY1" fmla="*/ 40413 h 669892"/>
              <a:gd name="connsiteX2" fmla="*/ 707991 w 769062"/>
              <a:gd name="connsiteY2" fmla="*/ 257757 h 669892"/>
              <a:gd name="connsiteX3" fmla="*/ 769062 w 769062"/>
              <a:gd name="connsiteY3" fmla="*/ 334946 h 669892"/>
              <a:gd name="connsiteX4" fmla="*/ 707991 w 769062"/>
              <a:gd name="connsiteY4" fmla="*/ 412135 h 669892"/>
              <a:gd name="connsiteX5" fmla="*/ 454914 w 769062"/>
              <a:gd name="connsiteY5" fmla="*/ 629479 h 669892"/>
              <a:gd name="connsiteX6" fmla="*/ 384532 w 769062"/>
              <a:gd name="connsiteY6" fmla="*/ 669892 h 669892"/>
              <a:gd name="connsiteX7" fmla="*/ 314148 w 769062"/>
              <a:gd name="connsiteY7" fmla="*/ 629478 h 669892"/>
              <a:gd name="connsiteX8" fmla="*/ 61071 w 769062"/>
              <a:gd name="connsiteY8" fmla="*/ 412134 h 669892"/>
              <a:gd name="connsiteX9" fmla="*/ 0 w 769062"/>
              <a:gd name="connsiteY9" fmla="*/ 334946 h 669892"/>
              <a:gd name="connsiteX10" fmla="*/ 61071 w 769062"/>
              <a:gd name="connsiteY10" fmla="*/ 257757 h 669892"/>
              <a:gd name="connsiteX11" fmla="*/ 314148 w 769062"/>
              <a:gd name="connsiteY11" fmla="*/ 40413 h 669892"/>
              <a:gd name="connsiteX12" fmla="*/ 384531 w 769062"/>
              <a:gd name="connsiteY12" fmla="*/ 0 h 66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062" h="669892">
                <a:moveTo>
                  <a:pt x="384531" y="0"/>
                </a:moveTo>
                <a:lnTo>
                  <a:pt x="454914" y="40413"/>
                </a:lnTo>
                <a:cubicBezTo>
                  <a:pt x="549935" y="101087"/>
                  <a:pt x="635192" y="174384"/>
                  <a:pt x="707991" y="257757"/>
                </a:cubicBezTo>
                <a:lnTo>
                  <a:pt x="769062" y="334946"/>
                </a:lnTo>
                <a:lnTo>
                  <a:pt x="707991" y="412135"/>
                </a:lnTo>
                <a:cubicBezTo>
                  <a:pt x="635192" y="495509"/>
                  <a:pt x="549935" y="568805"/>
                  <a:pt x="454914" y="629479"/>
                </a:cubicBezTo>
                <a:lnTo>
                  <a:pt x="384532" y="669892"/>
                </a:lnTo>
                <a:lnTo>
                  <a:pt x="314148" y="629478"/>
                </a:lnTo>
                <a:cubicBezTo>
                  <a:pt x="219127" y="568804"/>
                  <a:pt x="133870" y="495508"/>
                  <a:pt x="61071" y="412134"/>
                </a:cubicBezTo>
                <a:lnTo>
                  <a:pt x="0" y="334946"/>
                </a:lnTo>
                <a:lnTo>
                  <a:pt x="61071" y="257757"/>
                </a:lnTo>
                <a:cubicBezTo>
                  <a:pt x="133870" y="174384"/>
                  <a:pt x="219127" y="101087"/>
                  <a:pt x="314148" y="40413"/>
                </a:cubicBezTo>
                <a:lnTo>
                  <a:pt x="384531" y="0"/>
                </a:lnTo>
                <a:close/>
              </a:path>
            </a:pathLst>
          </a:custGeom>
          <a:solidFill>
            <a:srgbClr val="13304C"/>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grpSp>
        <p:nvGrpSpPr>
          <p:cNvPr id="4" name="Groep 3">
            <a:extLst>
              <a:ext uri="{FF2B5EF4-FFF2-40B4-BE49-F238E27FC236}">
                <a16:creationId xmlns:a16="http://schemas.microsoft.com/office/drawing/2014/main" id="{14E0B180-6160-B823-B070-D3A49E9DBD0E}"/>
              </a:ext>
            </a:extLst>
          </p:cNvPr>
          <p:cNvGrpSpPr/>
          <p:nvPr/>
        </p:nvGrpSpPr>
        <p:grpSpPr>
          <a:xfrm>
            <a:off x="1195754" y="2161687"/>
            <a:ext cx="3572191" cy="3528193"/>
            <a:chOff x="1195754" y="2161687"/>
            <a:chExt cx="3572191" cy="3528193"/>
          </a:xfrm>
        </p:grpSpPr>
        <p:sp>
          <p:nvSpPr>
            <p:cNvPr id="15" name="Vrije vorm: vorm 14">
              <a:extLst>
                <a:ext uri="{FF2B5EF4-FFF2-40B4-BE49-F238E27FC236}">
                  <a16:creationId xmlns:a16="http://schemas.microsoft.com/office/drawing/2014/main" id="{A7A2BEF6-7FD9-2859-6347-2F9A4341AC3A}"/>
                </a:ext>
              </a:extLst>
            </p:cNvPr>
            <p:cNvSpPr/>
            <p:nvPr/>
          </p:nvSpPr>
          <p:spPr>
            <a:xfrm>
              <a:off x="2981848" y="2161687"/>
              <a:ext cx="1786096" cy="1764097"/>
            </a:xfrm>
            <a:custGeom>
              <a:avLst/>
              <a:gdLst>
                <a:gd name="connsiteX0" fmla="*/ 595366 w 1786096"/>
                <a:gd name="connsiteY0" fmla="*/ 0 h 1764097"/>
                <a:gd name="connsiteX1" fmla="*/ 1786096 w 1786096"/>
                <a:gd name="connsiteY1" fmla="*/ 1125416 h 1764097"/>
                <a:gd name="connsiteX2" fmla="*/ 1582738 w 1786096"/>
                <a:gd name="connsiteY2" fmla="*/ 1754647 h 1764097"/>
                <a:gd name="connsiteX3" fmla="*/ 1575262 w 1786096"/>
                <a:gd name="connsiteY3" fmla="*/ 1764097 h 1764097"/>
                <a:gd name="connsiteX4" fmla="*/ 1514191 w 1786096"/>
                <a:gd name="connsiteY4" fmla="*/ 1686908 h 1764097"/>
                <a:gd name="connsiteX5" fmla="*/ 595366 w 1786096"/>
                <a:gd name="connsiteY5" fmla="*/ 1277361 h 1764097"/>
                <a:gd name="connsiteX6" fmla="*/ 583170 w 1786096"/>
                <a:gd name="connsiteY6" fmla="*/ 1277943 h 1764097"/>
                <a:gd name="connsiteX7" fmla="*/ 589218 w 1786096"/>
                <a:gd name="connsiteY7" fmla="*/ 1240484 h 1764097"/>
                <a:gd name="connsiteX8" fmla="*/ 595366 w 1786096"/>
                <a:gd name="connsiteY8" fmla="*/ 1125417 h 1764097"/>
                <a:gd name="connsiteX9" fmla="*/ 70384 w 1786096"/>
                <a:gd name="connsiteY9" fmla="*/ 192204 h 1764097"/>
                <a:gd name="connsiteX10" fmla="*/ 0 w 1786096"/>
                <a:gd name="connsiteY10" fmla="*/ 151790 h 1764097"/>
                <a:gd name="connsiteX11" fmla="*/ 27793 w 1786096"/>
                <a:gd name="connsiteY11" fmla="*/ 135832 h 1764097"/>
                <a:gd name="connsiteX12" fmla="*/ 595366 w 1786096"/>
                <a:gd name="connsiteY12" fmla="*/ 0 h 176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6096" h="1764097">
                  <a:moveTo>
                    <a:pt x="595366" y="0"/>
                  </a:moveTo>
                  <a:cubicBezTo>
                    <a:pt x="1252988" y="0"/>
                    <a:pt x="1786096" y="503866"/>
                    <a:pt x="1786096" y="1125416"/>
                  </a:cubicBezTo>
                  <a:cubicBezTo>
                    <a:pt x="1786096" y="1358497"/>
                    <a:pt x="1711128" y="1575029"/>
                    <a:pt x="1582738" y="1754647"/>
                  </a:cubicBezTo>
                  <a:lnTo>
                    <a:pt x="1575262" y="1764097"/>
                  </a:lnTo>
                  <a:lnTo>
                    <a:pt x="1514191" y="1686908"/>
                  </a:lnTo>
                  <a:cubicBezTo>
                    <a:pt x="1295794" y="1436787"/>
                    <a:pt x="965279" y="1277361"/>
                    <a:pt x="595366" y="1277361"/>
                  </a:cubicBezTo>
                  <a:lnTo>
                    <a:pt x="583170" y="1277943"/>
                  </a:lnTo>
                  <a:lnTo>
                    <a:pt x="589218" y="1240484"/>
                  </a:lnTo>
                  <a:cubicBezTo>
                    <a:pt x="593284" y="1202651"/>
                    <a:pt x="595366" y="1164264"/>
                    <a:pt x="595366" y="1125417"/>
                  </a:cubicBezTo>
                  <a:cubicBezTo>
                    <a:pt x="595366" y="736948"/>
                    <a:pt x="387121" y="394450"/>
                    <a:pt x="70384" y="192204"/>
                  </a:cubicBezTo>
                  <a:lnTo>
                    <a:pt x="0" y="151790"/>
                  </a:lnTo>
                  <a:lnTo>
                    <a:pt x="27793" y="135832"/>
                  </a:lnTo>
                  <a:cubicBezTo>
                    <a:pt x="196512" y="49206"/>
                    <a:pt x="389859" y="0"/>
                    <a:pt x="595366" y="0"/>
                  </a:cubicBezTo>
                  <a:close/>
                </a:path>
              </a:pathLst>
            </a:custGeom>
            <a:solidFill>
              <a:srgbClr val="FDC9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11" name="Vrije vorm: vorm 10">
              <a:extLst>
                <a:ext uri="{FF2B5EF4-FFF2-40B4-BE49-F238E27FC236}">
                  <a16:creationId xmlns:a16="http://schemas.microsoft.com/office/drawing/2014/main" id="{6D3E6C11-B8D8-EA32-568F-35D1A44E2C27}"/>
                </a:ext>
              </a:extLst>
            </p:cNvPr>
            <p:cNvSpPr/>
            <p:nvPr/>
          </p:nvSpPr>
          <p:spPr>
            <a:xfrm>
              <a:off x="2398682" y="3925784"/>
              <a:ext cx="583169" cy="486154"/>
            </a:xfrm>
            <a:custGeom>
              <a:avLst/>
              <a:gdLst>
                <a:gd name="connsiteX0" fmla="*/ 198637 w 583169"/>
                <a:gd name="connsiteY0" fmla="*/ 0 h 486154"/>
                <a:gd name="connsiteX1" fmla="*/ 259708 w 583169"/>
                <a:gd name="connsiteY1" fmla="*/ 77188 h 486154"/>
                <a:gd name="connsiteX2" fmla="*/ 512785 w 583169"/>
                <a:gd name="connsiteY2" fmla="*/ 294532 h 486154"/>
                <a:gd name="connsiteX3" fmla="*/ 583169 w 583169"/>
                <a:gd name="connsiteY3" fmla="*/ 334946 h 486154"/>
                <a:gd name="connsiteX4" fmla="*/ 555376 w 583169"/>
                <a:gd name="connsiteY4" fmla="*/ 350904 h 486154"/>
                <a:gd name="connsiteX5" fmla="*/ 109548 w 583169"/>
                <a:gd name="connsiteY5" fmla="*/ 480926 h 486154"/>
                <a:gd name="connsiteX6" fmla="*/ 0 w 583169"/>
                <a:gd name="connsiteY6" fmla="*/ 486154 h 486154"/>
                <a:gd name="connsiteX7" fmla="*/ 11994 w 583169"/>
                <a:gd name="connsiteY7" fmla="*/ 411869 h 486154"/>
                <a:gd name="connsiteX8" fmla="*/ 191161 w 583169"/>
                <a:gd name="connsiteY8" fmla="*/ 9449 h 486154"/>
                <a:gd name="connsiteX9" fmla="*/ 198637 w 583169"/>
                <a:gd name="connsiteY9" fmla="*/ 0 h 48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169" h="486154">
                  <a:moveTo>
                    <a:pt x="198637" y="0"/>
                  </a:moveTo>
                  <a:lnTo>
                    <a:pt x="259708" y="77188"/>
                  </a:lnTo>
                  <a:cubicBezTo>
                    <a:pt x="332507" y="160562"/>
                    <a:pt x="417764" y="233858"/>
                    <a:pt x="512785" y="294532"/>
                  </a:cubicBezTo>
                  <a:lnTo>
                    <a:pt x="583169" y="334946"/>
                  </a:lnTo>
                  <a:lnTo>
                    <a:pt x="555376" y="350904"/>
                  </a:lnTo>
                  <a:cubicBezTo>
                    <a:pt x="420401" y="420205"/>
                    <a:pt x="269664" y="465557"/>
                    <a:pt x="109548" y="480926"/>
                  </a:cubicBezTo>
                  <a:lnTo>
                    <a:pt x="0" y="486154"/>
                  </a:lnTo>
                  <a:lnTo>
                    <a:pt x="11994" y="411869"/>
                  </a:lnTo>
                  <a:cubicBezTo>
                    <a:pt x="43718" y="265346"/>
                    <a:pt x="105568" y="129194"/>
                    <a:pt x="191161" y="9449"/>
                  </a:cubicBezTo>
                  <a:lnTo>
                    <a:pt x="198637" y="0"/>
                  </a:lnTo>
                  <a:close/>
                </a:path>
              </a:pathLst>
            </a:custGeom>
            <a:solidFill>
              <a:srgbClr val="FFDF69"/>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8" name="Vrije vorm: vorm 7">
              <a:extLst>
                <a:ext uri="{FF2B5EF4-FFF2-40B4-BE49-F238E27FC236}">
                  <a16:creationId xmlns:a16="http://schemas.microsoft.com/office/drawing/2014/main" id="{4C90693F-9FF6-DA3C-1143-CD2149962A6E}"/>
                </a:ext>
              </a:extLst>
            </p:cNvPr>
            <p:cNvSpPr/>
            <p:nvPr/>
          </p:nvSpPr>
          <p:spPr>
            <a:xfrm>
              <a:off x="2981850" y="3925784"/>
              <a:ext cx="583168" cy="486153"/>
            </a:xfrm>
            <a:custGeom>
              <a:avLst/>
              <a:gdLst>
                <a:gd name="connsiteX0" fmla="*/ 384530 w 583168"/>
                <a:gd name="connsiteY0" fmla="*/ 0 h 486153"/>
                <a:gd name="connsiteX1" fmla="*/ 392006 w 583168"/>
                <a:gd name="connsiteY1" fmla="*/ 9449 h 486153"/>
                <a:gd name="connsiteX2" fmla="*/ 571173 w 583168"/>
                <a:gd name="connsiteY2" fmla="*/ 411869 h 486153"/>
                <a:gd name="connsiteX3" fmla="*/ 583168 w 583168"/>
                <a:gd name="connsiteY3" fmla="*/ 486153 h 486153"/>
                <a:gd name="connsiteX4" fmla="*/ 473619 w 583168"/>
                <a:gd name="connsiteY4" fmla="*/ 480925 h 486153"/>
                <a:gd name="connsiteX5" fmla="*/ 27791 w 583168"/>
                <a:gd name="connsiteY5" fmla="*/ 350903 h 486153"/>
                <a:gd name="connsiteX6" fmla="*/ 0 w 583168"/>
                <a:gd name="connsiteY6" fmla="*/ 334946 h 486153"/>
                <a:gd name="connsiteX7" fmla="*/ 70382 w 583168"/>
                <a:gd name="connsiteY7" fmla="*/ 294533 h 486153"/>
                <a:gd name="connsiteX8" fmla="*/ 323459 w 583168"/>
                <a:gd name="connsiteY8" fmla="*/ 77189 h 486153"/>
                <a:gd name="connsiteX9" fmla="*/ 384530 w 583168"/>
                <a:gd name="connsiteY9" fmla="*/ 0 h 4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168" h="486153">
                  <a:moveTo>
                    <a:pt x="384530" y="0"/>
                  </a:moveTo>
                  <a:lnTo>
                    <a:pt x="392006" y="9449"/>
                  </a:lnTo>
                  <a:cubicBezTo>
                    <a:pt x="477599" y="129194"/>
                    <a:pt x="539450" y="265346"/>
                    <a:pt x="571173" y="411869"/>
                  </a:cubicBezTo>
                  <a:lnTo>
                    <a:pt x="583168" y="486153"/>
                  </a:lnTo>
                  <a:lnTo>
                    <a:pt x="473619" y="480925"/>
                  </a:lnTo>
                  <a:cubicBezTo>
                    <a:pt x="313503" y="465556"/>
                    <a:pt x="162766" y="420204"/>
                    <a:pt x="27791" y="350903"/>
                  </a:cubicBezTo>
                  <a:lnTo>
                    <a:pt x="0" y="334946"/>
                  </a:lnTo>
                  <a:lnTo>
                    <a:pt x="70382" y="294533"/>
                  </a:lnTo>
                  <a:cubicBezTo>
                    <a:pt x="165403" y="233859"/>
                    <a:pt x="250660" y="160563"/>
                    <a:pt x="323459" y="77189"/>
                  </a:cubicBezTo>
                  <a:lnTo>
                    <a:pt x="384530" y="0"/>
                  </a:lnTo>
                  <a:close/>
                </a:path>
              </a:pathLst>
            </a:custGeom>
            <a:solidFill>
              <a:srgbClr val="FFDF69"/>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20" name="Vrije vorm: vorm 19">
              <a:extLst>
                <a:ext uri="{FF2B5EF4-FFF2-40B4-BE49-F238E27FC236}">
                  <a16:creationId xmlns:a16="http://schemas.microsoft.com/office/drawing/2014/main" id="{C1A793A0-94EF-68E1-08AD-152735DF45DA}"/>
                </a:ext>
              </a:extLst>
            </p:cNvPr>
            <p:cNvSpPr/>
            <p:nvPr/>
          </p:nvSpPr>
          <p:spPr>
            <a:xfrm>
              <a:off x="2386484" y="2313477"/>
              <a:ext cx="1190730" cy="1277361"/>
            </a:xfrm>
            <a:custGeom>
              <a:avLst/>
              <a:gdLst>
                <a:gd name="connsiteX0" fmla="*/ 595364 w 1190730"/>
                <a:gd name="connsiteY0" fmla="*/ 0 h 1277361"/>
                <a:gd name="connsiteX1" fmla="*/ 665748 w 1190730"/>
                <a:gd name="connsiteY1" fmla="*/ 40414 h 1277361"/>
                <a:gd name="connsiteX2" fmla="*/ 1190730 w 1190730"/>
                <a:gd name="connsiteY2" fmla="*/ 973627 h 1277361"/>
                <a:gd name="connsiteX3" fmla="*/ 1184582 w 1190730"/>
                <a:gd name="connsiteY3" fmla="*/ 1088694 h 1277361"/>
                <a:gd name="connsiteX4" fmla="*/ 1178534 w 1190730"/>
                <a:gd name="connsiteY4" fmla="*/ 1126153 h 1277361"/>
                <a:gd name="connsiteX5" fmla="*/ 1068985 w 1190730"/>
                <a:gd name="connsiteY5" fmla="*/ 1131381 h 1277361"/>
                <a:gd name="connsiteX6" fmla="*/ 623157 w 1190730"/>
                <a:gd name="connsiteY6" fmla="*/ 1261403 h 1277361"/>
                <a:gd name="connsiteX7" fmla="*/ 595365 w 1190730"/>
                <a:gd name="connsiteY7" fmla="*/ 1277361 h 1277361"/>
                <a:gd name="connsiteX8" fmla="*/ 567573 w 1190730"/>
                <a:gd name="connsiteY8" fmla="*/ 1261403 h 1277361"/>
                <a:gd name="connsiteX9" fmla="*/ 121745 w 1190730"/>
                <a:gd name="connsiteY9" fmla="*/ 1131381 h 1277361"/>
                <a:gd name="connsiteX10" fmla="*/ 12197 w 1190730"/>
                <a:gd name="connsiteY10" fmla="*/ 1126153 h 1277361"/>
                <a:gd name="connsiteX11" fmla="*/ 6148 w 1190730"/>
                <a:gd name="connsiteY11" fmla="*/ 1088693 h 1277361"/>
                <a:gd name="connsiteX12" fmla="*/ 0 w 1190730"/>
                <a:gd name="connsiteY12" fmla="*/ 973626 h 1277361"/>
                <a:gd name="connsiteX13" fmla="*/ 524982 w 1190730"/>
                <a:gd name="connsiteY13" fmla="*/ 40413 h 1277361"/>
                <a:gd name="connsiteX14" fmla="*/ 595364 w 1190730"/>
                <a:gd name="connsiteY14" fmla="*/ 0 h 127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0730" h="1277361">
                  <a:moveTo>
                    <a:pt x="595364" y="0"/>
                  </a:moveTo>
                  <a:lnTo>
                    <a:pt x="665748" y="40414"/>
                  </a:lnTo>
                  <a:cubicBezTo>
                    <a:pt x="982485" y="242660"/>
                    <a:pt x="1190730" y="585158"/>
                    <a:pt x="1190730" y="973627"/>
                  </a:cubicBezTo>
                  <a:cubicBezTo>
                    <a:pt x="1190730" y="1012474"/>
                    <a:pt x="1188648" y="1050861"/>
                    <a:pt x="1184582" y="1088694"/>
                  </a:cubicBezTo>
                  <a:lnTo>
                    <a:pt x="1178534" y="1126153"/>
                  </a:lnTo>
                  <a:lnTo>
                    <a:pt x="1068985" y="1131381"/>
                  </a:lnTo>
                  <a:cubicBezTo>
                    <a:pt x="908869" y="1146750"/>
                    <a:pt x="758132" y="1192102"/>
                    <a:pt x="623157" y="1261403"/>
                  </a:cubicBezTo>
                  <a:lnTo>
                    <a:pt x="595365" y="1277361"/>
                  </a:lnTo>
                  <a:lnTo>
                    <a:pt x="567573" y="1261403"/>
                  </a:lnTo>
                  <a:cubicBezTo>
                    <a:pt x="432598" y="1192102"/>
                    <a:pt x="281861" y="1146750"/>
                    <a:pt x="121745" y="1131381"/>
                  </a:cubicBezTo>
                  <a:lnTo>
                    <a:pt x="12197" y="1126153"/>
                  </a:lnTo>
                  <a:lnTo>
                    <a:pt x="6148" y="1088693"/>
                  </a:lnTo>
                  <a:cubicBezTo>
                    <a:pt x="2083" y="1050860"/>
                    <a:pt x="0" y="1012473"/>
                    <a:pt x="0" y="973626"/>
                  </a:cubicBezTo>
                  <a:cubicBezTo>
                    <a:pt x="0" y="585157"/>
                    <a:pt x="208245" y="242659"/>
                    <a:pt x="524982" y="40413"/>
                  </a:cubicBezTo>
                  <a:lnTo>
                    <a:pt x="595364" y="0"/>
                  </a:lnTo>
                  <a:close/>
                </a:path>
              </a:pathLst>
            </a:custGeom>
            <a:solidFill>
              <a:srgbClr val="FFD5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19" name="Vrije vorm: vorm 18">
              <a:extLst>
                <a:ext uri="{FF2B5EF4-FFF2-40B4-BE49-F238E27FC236}">
                  <a16:creationId xmlns:a16="http://schemas.microsoft.com/office/drawing/2014/main" id="{FFC6D724-F626-76FE-EF1C-90DFD12D41A4}"/>
                </a:ext>
              </a:extLst>
            </p:cNvPr>
            <p:cNvSpPr/>
            <p:nvPr/>
          </p:nvSpPr>
          <p:spPr>
            <a:xfrm>
              <a:off x="1406588" y="3439048"/>
              <a:ext cx="1190730" cy="973472"/>
            </a:xfrm>
            <a:custGeom>
              <a:avLst/>
              <a:gdLst>
                <a:gd name="connsiteX0" fmla="*/ 979896 w 1190730"/>
                <a:gd name="connsiteY0" fmla="*/ 0 h 973472"/>
                <a:gd name="connsiteX1" fmla="*/ 992093 w 1190730"/>
                <a:gd name="connsiteY1" fmla="*/ 582 h 973472"/>
                <a:gd name="connsiteX2" fmla="*/ 1004087 w 1190730"/>
                <a:gd name="connsiteY2" fmla="*/ 74866 h 973472"/>
                <a:gd name="connsiteX3" fmla="*/ 1183254 w 1190730"/>
                <a:gd name="connsiteY3" fmla="*/ 477286 h 973472"/>
                <a:gd name="connsiteX4" fmla="*/ 1190730 w 1190730"/>
                <a:gd name="connsiteY4" fmla="*/ 486736 h 973472"/>
                <a:gd name="connsiteX5" fmla="*/ 1183254 w 1190730"/>
                <a:gd name="connsiteY5" fmla="*/ 496185 h 973472"/>
                <a:gd name="connsiteX6" fmla="*/ 1004087 w 1190730"/>
                <a:gd name="connsiteY6" fmla="*/ 898605 h 973472"/>
                <a:gd name="connsiteX7" fmla="*/ 992093 w 1190730"/>
                <a:gd name="connsiteY7" fmla="*/ 972890 h 973472"/>
                <a:gd name="connsiteX8" fmla="*/ 979896 w 1190730"/>
                <a:gd name="connsiteY8" fmla="*/ 973472 h 973472"/>
                <a:gd name="connsiteX9" fmla="*/ 61071 w 1190730"/>
                <a:gd name="connsiteY9" fmla="*/ 563925 h 973472"/>
                <a:gd name="connsiteX10" fmla="*/ 0 w 1190730"/>
                <a:gd name="connsiteY10" fmla="*/ 486736 h 973472"/>
                <a:gd name="connsiteX11" fmla="*/ 61071 w 1190730"/>
                <a:gd name="connsiteY11" fmla="*/ 409547 h 973472"/>
                <a:gd name="connsiteX12" fmla="*/ 979896 w 1190730"/>
                <a:gd name="connsiteY12" fmla="*/ 0 h 97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0730" h="973472">
                  <a:moveTo>
                    <a:pt x="979896" y="0"/>
                  </a:moveTo>
                  <a:lnTo>
                    <a:pt x="992093" y="582"/>
                  </a:lnTo>
                  <a:lnTo>
                    <a:pt x="1004087" y="74866"/>
                  </a:lnTo>
                  <a:cubicBezTo>
                    <a:pt x="1035811" y="221389"/>
                    <a:pt x="1097661" y="357541"/>
                    <a:pt x="1183254" y="477286"/>
                  </a:cubicBezTo>
                  <a:lnTo>
                    <a:pt x="1190730" y="486736"/>
                  </a:lnTo>
                  <a:lnTo>
                    <a:pt x="1183254" y="496185"/>
                  </a:lnTo>
                  <a:cubicBezTo>
                    <a:pt x="1097661" y="615930"/>
                    <a:pt x="1035811" y="752082"/>
                    <a:pt x="1004087" y="898605"/>
                  </a:cubicBezTo>
                  <a:lnTo>
                    <a:pt x="992093" y="972890"/>
                  </a:lnTo>
                  <a:lnTo>
                    <a:pt x="979896" y="973472"/>
                  </a:lnTo>
                  <a:cubicBezTo>
                    <a:pt x="609984" y="973472"/>
                    <a:pt x="279468" y="814046"/>
                    <a:pt x="61071" y="563925"/>
                  </a:cubicBezTo>
                  <a:lnTo>
                    <a:pt x="0" y="486736"/>
                  </a:lnTo>
                  <a:lnTo>
                    <a:pt x="61071" y="409547"/>
                  </a:lnTo>
                  <a:cubicBezTo>
                    <a:pt x="279468" y="159426"/>
                    <a:pt x="609984" y="0"/>
                    <a:pt x="979896" y="0"/>
                  </a:cubicBezTo>
                  <a:close/>
                </a:path>
              </a:pathLst>
            </a:custGeom>
            <a:solidFill>
              <a:srgbClr val="FFD53B"/>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16" name="Vrije vorm: vorm 15">
              <a:extLst>
                <a:ext uri="{FF2B5EF4-FFF2-40B4-BE49-F238E27FC236}">
                  <a16:creationId xmlns:a16="http://schemas.microsoft.com/office/drawing/2014/main" id="{22F7A540-8A7D-4911-415F-AE51B70395BC}"/>
                </a:ext>
              </a:extLst>
            </p:cNvPr>
            <p:cNvSpPr/>
            <p:nvPr/>
          </p:nvSpPr>
          <p:spPr>
            <a:xfrm>
              <a:off x="2386484" y="4260730"/>
              <a:ext cx="1190730" cy="1277360"/>
            </a:xfrm>
            <a:custGeom>
              <a:avLst/>
              <a:gdLst>
                <a:gd name="connsiteX0" fmla="*/ 595366 w 1190730"/>
                <a:gd name="connsiteY0" fmla="*/ 0 h 1277360"/>
                <a:gd name="connsiteX1" fmla="*/ 623157 w 1190730"/>
                <a:gd name="connsiteY1" fmla="*/ 15957 h 1277360"/>
                <a:gd name="connsiteX2" fmla="*/ 1068985 w 1190730"/>
                <a:gd name="connsiteY2" fmla="*/ 145979 h 1277360"/>
                <a:gd name="connsiteX3" fmla="*/ 1178534 w 1190730"/>
                <a:gd name="connsiteY3" fmla="*/ 151207 h 1277360"/>
                <a:gd name="connsiteX4" fmla="*/ 1184582 w 1190730"/>
                <a:gd name="connsiteY4" fmla="*/ 188667 h 1277360"/>
                <a:gd name="connsiteX5" fmla="*/ 1190730 w 1190730"/>
                <a:gd name="connsiteY5" fmla="*/ 303734 h 1277360"/>
                <a:gd name="connsiteX6" fmla="*/ 665748 w 1190730"/>
                <a:gd name="connsiteY6" fmla="*/ 1236947 h 1277360"/>
                <a:gd name="connsiteX7" fmla="*/ 595365 w 1190730"/>
                <a:gd name="connsiteY7" fmla="*/ 1277360 h 1277360"/>
                <a:gd name="connsiteX8" fmla="*/ 524982 w 1190730"/>
                <a:gd name="connsiteY8" fmla="*/ 1236947 h 1277360"/>
                <a:gd name="connsiteX9" fmla="*/ 0 w 1190730"/>
                <a:gd name="connsiteY9" fmla="*/ 303734 h 1277360"/>
                <a:gd name="connsiteX10" fmla="*/ 6148 w 1190730"/>
                <a:gd name="connsiteY10" fmla="*/ 188667 h 1277360"/>
                <a:gd name="connsiteX11" fmla="*/ 12197 w 1190730"/>
                <a:gd name="connsiteY11" fmla="*/ 151208 h 1277360"/>
                <a:gd name="connsiteX12" fmla="*/ 121745 w 1190730"/>
                <a:gd name="connsiteY12" fmla="*/ 145980 h 1277360"/>
                <a:gd name="connsiteX13" fmla="*/ 567573 w 1190730"/>
                <a:gd name="connsiteY13" fmla="*/ 15958 h 1277360"/>
                <a:gd name="connsiteX14" fmla="*/ 595366 w 1190730"/>
                <a:gd name="connsiteY14" fmla="*/ 0 h 127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0730" h="1277360">
                  <a:moveTo>
                    <a:pt x="595366" y="0"/>
                  </a:moveTo>
                  <a:lnTo>
                    <a:pt x="623157" y="15957"/>
                  </a:lnTo>
                  <a:cubicBezTo>
                    <a:pt x="758132" y="85258"/>
                    <a:pt x="908869" y="130610"/>
                    <a:pt x="1068985" y="145979"/>
                  </a:cubicBezTo>
                  <a:lnTo>
                    <a:pt x="1178534" y="151207"/>
                  </a:lnTo>
                  <a:lnTo>
                    <a:pt x="1184582" y="188667"/>
                  </a:lnTo>
                  <a:cubicBezTo>
                    <a:pt x="1188648" y="226500"/>
                    <a:pt x="1190730" y="264887"/>
                    <a:pt x="1190730" y="303734"/>
                  </a:cubicBezTo>
                  <a:cubicBezTo>
                    <a:pt x="1190730" y="692203"/>
                    <a:pt x="982485" y="1034701"/>
                    <a:pt x="665748" y="1236947"/>
                  </a:cubicBezTo>
                  <a:lnTo>
                    <a:pt x="595365" y="1277360"/>
                  </a:lnTo>
                  <a:lnTo>
                    <a:pt x="524982" y="1236947"/>
                  </a:lnTo>
                  <a:cubicBezTo>
                    <a:pt x="208245" y="1034701"/>
                    <a:pt x="0" y="692203"/>
                    <a:pt x="0" y="303734"/>
                  </a:cubicBezTo>
                  <a:cubicBezTo>
                    <a:pt x="0" y="264887"/>
                    <a:pt x="2083" y="226500"/>
                    <a:pt x="6148" y="188667"/>
                  </a:cubicBezTo>
                  <a:lnTo>
                    <a:pt x="12197" y="151208"/>
                  </a:lnTo>
                  <a:lnTo>
                    <a:pt x="121745" y="145980"/>
                  </a:lnTo>
                  <a:cubicBezTo>
                    <a:pt x="281861" y="130611"/>
                    <a:pt x="432598" y="85259"/>
                    <a:pt x="567573" y="15958"/>
                  </a:cubicBezTo>
                  <a:lnTo>
                    <a:pt x="595366" y="0"/>
                  </a:lnTo>
                  <a:close/>
                </a:path>
              </a:pathLst>
            </a:custGeom>
            <a:solidFill>
              <a:srgbClr val="FFD53B"/>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14" name="Vrije vorm: vorm 13">
              <a:extLst>
                <a:ext uri="{FF2B5EF4-FFF2-40B4-BE49-F238E27FC236}">
                  <a16:creationId xmlns:a16="http://schemas.microsoft.com/office/drawing/2014/main" id="{6FE71352-7E59-1B2E-C490-F964C09B32D7}"/>
                </a:ext>
              </a:extLst>
            </p:cNvPr>
            <p:cNvSpPr/>
            <p:nvPr/>
          </p:nvSpPr>
          <p:spPr>
            <a:xfrm>
              <a:off x="1195754" y="2161688"/>
              <a:ext cx="1786094" cy="1764096"/>
            </a:xfrm>
            <a:custGeom>
              <a:avLst/>
              <a:gdLst>
                <a:gd name="connsiteX0" fmla="*/ 1190730 w 1786094"/>
                <a:gd name="connsiteY0" fmla="*/ 0 h 1764096"/>
                <a:gd name="connsiteX1" fmla="*/ 1758303 w 1786094"/>
                <a:gd name="connsiteY1" fmla="*/ 135832 h 1764096"/>
                <a:gd name="connsiteX2" fmla="*/ 1786094 w 1786094"/>
                <a:gd name="connsiteY2" fmla="*/ 151789 h 1764096"/>
                <a:gd name="connsiteX3" fmla="*/ 1715712 w 1786094"/>
                <a:gd name="connsiteY3" fmla="*/ 192202 h 1764096"/>
                <a:gd name="connsiteX4" fmla="*/ 1190730 w 1786094"/>
                <a:gd name="connsiteY4" fmla="*/ 1125415 h 1764096"/>
                <a:gd name="connsiteX5" fmla="*/ 1196878 w 1786094"/>
                <a:gd name="connsiteY5" fmla="*/ 1240482 h 1764096"/>
                <a:gd name="connsiteX6" fmla="*/ 1202927 w 1786094"/>
                <a:gd name="connsiteY6" fmla="*/ 1277942 h 1764096"/>
                <a:gd name="connsiteX7" fmla="*/ 1190730 w 1786094"/>
                <a:gd name="connsiteY7" fmla="*/ 1277360 h 1764096"/>
                <a:gd name="connsiteX8" fmla="*/ 271905 w 1786094"/>
                <a:gd name="connsiteY8" fmla="*/ 1686907 h 1764096"/>
                <a:gd name="connsiteX9" fmla="*/ 210834 w 1786094"/>
                <a:gd name="connsiteY9" fmla="*/ 1764096 h 1764096"/>
                <a:gd name="connsiteX10" fmla="*/ 203358 w 1786094"/>
                <a:gd name="connsiteY10" fmla="*/ 1754647 h 1764096"/>
                <a:gd name="connsiteX11" fmla="*/ 0 w 1786094"/>
                <a:gd name="connsiteY11" fmla="*/ 1125416 h 1764096"/>
                <a:gd name="connsiteX12" fmla="*/ 1190730 w 1786094"/>
                <a:gd name="connsiteY12" fmla="*/ 0 h 17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6094" h="1764096">
                  <a:moveTo>
                    <a:pt x="1190730" y="0"/>
                  </a:moveTo>
                  <a:cubicBezTo>
                    <a:pt x="1396237" y="0"/>
                    <a:pt x="1589584" y="49206"/>
                    <a:pt x="1758303" y="135832"/>
                  </a:cubicBezTo>
                  <a:lnTo>
                    <a:pt x="1786094" y="151789"/>
                  </a:lnTo>
                  <a:lnTo>
                    <a:pt x="1715712" y="192202"/>
                  </a:lnTo>
                  <a:cubicBezTo>
                    <a:pt x="1398975" y="394448"/>
                    <a:pt x="1190730" y="736946"/>
                    <a:pt x="1190730" y="1125415"/>
                  </a:cubicBezTo>
                  <a:cubicBezTo>
                    <a:pt x="1190730" y="1164262"/>
                    <a:pt x="1192813" y="1202649"/>
                    <a:pt x="1196878" y="1240482"/>
                  </a:cubicBezTo>
                  <a:lnTo>
                    <a:pt x="1202927" y="1277942"/>
                  </a:lnTo>
                  <a:lnTo>
                    <a:pt x="1190730" y="1277360"/>
                  </a:lnTo>
                  <a:cubicBezTo>
                    <a:pt x="820818" y="1277360"/>
                    <a:pt x="490302" y="1436786"/>
                    <a:pt x="271905" y="1686907"/>
                  </a:cubicBezTo>
                  <a:lnTo>
                    <a:pt x="210834" y="1764096"/>
                  </a:lnTo>
                  <a:lnTo>
                    <a:pt x="203358" y="1754647"/>
                  </a:lnTo>
                  <a:cubicBezTo>
                    <a:pt x="74968" y="1575029"/>
                    <a:pt x="0" y="1358497"/>
                    <a:pt x="0" y="1125416"/>
                  </a:cubicBezTo>
                  <a:cubicBezTo>
                    <a:pt x="0" y="503866"/>
                    <a:pt x="533108" y="0"/>
                    <a:pt x="1190730" y="0"/>
                  </a:cubicBezTo>
                  <a:close/>
                </a:path>
              </a:pathLst>
            </a:custGeom>
            <a:solidFill>
              <a:srgbClr val="FDC9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10" name="Vrije vorm: vorm 9">
              <a:extLst>
                <a:ext uri="{FF2B5EF4-FFF2-40B4-BE49-F238E27FC236}">
                  <a16:creationId xmlns:a16="http://schemas.microsoft.com/office/drawing/2014/main" id="{1F639E34-93C7-8912-BAAE-3351C1DE2822}"/>
                </a:ext>
              </a:extLst>
            </p:cNvPr>
            <p:cNvSpPr/>
            <p:nvPr/>
          </p:nvSpPr>
          <p:spPr>
            <a:xfrm>
              <a:off x="2981850" y="3925784"/>
              <a:ext cx="1786095" cy="1764096"/>
            </a:xfrm>
            <a:custGeom>
              <a:avLst/>
              <a:gdLst>
                <a:gd name="connsiteX0" fmla="*/ 1575261 w 1786095"/>
                <a:gd name="connsiteY0" fmla="*/ 0 h 1764096"/>
                <a:gd name="connsiteX1" fmla="*/ 1582737 w 1786095"/>
                <a:gd name="connsiteY1" fmla="*/ 9449 h 1764096"/>
                <a:gd name="connsiteX2" fmla="*/ 1786095 w 1786095"/>
                <a:gd name="connsiteY2" fmla="*/ 638680 h 1764096"/>
                <a:gd name="connsiteX3" fmla="*/ 595365 w 1786095"/>
                <a:gd name="connsiteY3" fmla="*/ 1764096 h 1764096"/>
                <a:gd name="connsiteX4" fmla="*/ 27792 w 1786095"/>
                <a:gd name="connsiteY4" fmla="*/ 1628264 h 1764096"/>
                <a:gd name="connsiteX5" fmla="*/ 0 w 1786095"/>
                <a:gd name="connsiteY5" fmla="*/ 1612306 h 1764096"/>
                <a:gd name="connsiteX6" fmla="*/ 70383 w 1786095"/>
                <a:gd name="connsiteY6" fmla="*/ 1571893 h 1764096"/>
                <a:gd name="connsiteX7" fmla="*/ 595365 w 1786095"/>
                <a:gd name="connsiteY7" fmla="*/ 638680 h 1764096"/>
                <a:gd name="connsiteX8" fmla="*/ 589217 w 1786095"/>
                <a:gd name="connsiteY8" fmla="*/ 523613 h 1764096"/>
                <a:gd name="connsiteX9" fmla="*/ 583169 w 1786095"/>
                <a:gd name="connsiteY9" fmla="*/ 486153 h 1764096"/>
                <a:gd name="connsiteX10" fmla="*/ 595365 w 1786095"/>
                <a:gd name="connsiteY10" fmla="*/ 486735 h 1764096"/>
                <a:gd name="connsiteX11" fmla="*/ 1514190 w 1786095"/>
                <a:gd name="connsiteY11" fmla="*/ 77188 h 1764096"/>
                <a:gd name="connsiteX12" fmla="*/ 1575261 w 1786095"/>
                <a:gd name="connsiteY12" fmla="*/ 0 h 17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6095" h="1764096">
                  <a:moveTo>
                    <a:pt x="1575261" y="0"/>
                  </a:moveTo>
                  <a:lnTo>
                    <a:pt x="1582737" y="9449"/>
                  </a:lnTo>
                  <a:cubicBezTo>
                    <a:pt x="1711127" y="189067"/>
                    <a:pt x="1786095" y="405599"/>
                    <a:pt x="1786095" y="638680"/>
                  </a:cubicBezTo>
                  <a:cubicBezTo>
                    <a:pt x="1786095" y="1260230"/>
                    <a:pt x="1252987" y="1764096"/>
                    <a:pt x="595365" y="1764096"/>
                  </a:cubicBezTo>
                  <a:cubicBezTo>
                    <a:pt x="389858" y="1764096"/>
                    <a:pt x="196511" y="1714891"/>
                    <a:pt x="27792" y="1628264"/>
                  </a:cubicBezTo>
                  <a:lnTo>
                    <a:pt x="0" y="1612306"/>
                  </a:lnTo>
                  <a:lnTo>
                    <a:pt x="70383" y="1571893"/>
                  </a:lnTo>
                  <a:cubicBezTo>
                    <a:pt x="387120" y="1369647"/>
                    <a:pt x="595365" y="1027149"/>
                    <a:pt x="595365" y="638680"/>
                  </a:cubicBezTo>
                  <a:cubicBezTo>
                    <a:pt x="595365" y="599833"/>
                    <a:pt x="593283" y="561446"/>
                    <a:pt x="589217" y="523613"/>
                  </a:cubicBezTo>
                  <a:lnTo>
                    <a:pt x="583169" y="486153"/>
                  </a:lnTo>
                  <a:lnTo>
                    <a:pt x="595365" y="486735"/>
                  </a:lnTo>
                  <a:cubicBezTo>
                    <a:pt x="965278" y="486735"/>
                    <a:pt x="1295793" y="327309"/>
                    <a:pt x="1514190" y="77188"/>
                  </a:cubicBezTo>
                  <a:lnTo>
                    <a:pt x="1575261" y="0"/>
                  </a:lnTo>
                  <a:close/>
                </a:path>
              </a:pathLst>
            </a:custGeom>
            <a:solidFill>
              <a:srgbClr val="FDC9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9" name="Vrije vorm: vorm 8">
              <a:extLst>
                <a:ext uri="{FF2B5EF4-FFF2-40B4-BE49-F238E27FC236}">
                  <a16:creationId xmlns:a16="http://schemas.microsoft.com/office/drawing/2014/main" id="{67A218C3-8C3A-44AE-F28A-3F43E81F72BC}"/>
                </a:ext>
              </a:extLst>
            </p:cNvPr>
            <p:cNvSpPr/>
            <p:nvPr/>
          </p:nvSpPr>
          <p:spPr>
            <a:xfrm>
              <a:off x="1195755" y="3925784"/>
              <a:ext cx="1786095" cy="1764096"/>
            </a:xfrm>
            <a:custGeom>
              <a:avLst/>
              <a:gdLst>
                <a:gd name="connsiteX0" fmla="*/ 210834 w 1786095"/>
                <a:gd name="connsiteY0" fmla="*/ 0 h 1764096"/>
                <a:gd name="connsiteX1" fmla="*/ 271905 w 1786095"/>
                <a:gd name="connsiteY1" fmla="*/ 77189 h 1764096"/>
                <a:gd name="connsiteX2" fmla="*/ 1190730 w 1786095"/>
                <a:gd name="connsiteY2" fmla="*/ 486736 h 1764096"/>
                <a:gd name="connsiteX3" fmla="*/ 1202927 w 1786095"/>
                <a:gd name="connsiteY3" fmla="*/ 486154 h 1764096"/>
                <a:gd name="connsiteX4" fmla="*/ 1196878 w 1786095"/>
                <a:gd name="connsiteY4" fmla="*/ 523613 h 1764096"/>
                <a:gd name="connsiteX5" fmla="*/ 1190730 w 1786095"/>
                <a:gd name="connsiteY5" fmla="*/ 638680 h 1764096"/>
                <a:gd name="connsiteX6" fmla="*/ 1715712 w 1786095"/>
                <a:gd name="connsiteY6" fmla="*/ 1571893 h 1764096"/>
                <a:gd name="connsiteX7" fmla="*/ 1786095 w 1786095"/>
                <a:gd name="connsiteY7" fmla="*/ 1612306 h 1764096"/>
                <a:gd name="connsiteX8" fmla="*/ 1758303 w 1786095"/>
                <a:gd name="connsiteY8" fmla="*/ 1628264 h 1764096"/>
                <a:gd name="connsiteX9" fmla="*/ 1190730 w 1786095"/>
                <a:gd name="connsiteY9" fmla="*/ 1764096 h 1764096"/>
                <a:gd name="connsiteX10" fmla="*/ 0 w 1786095"/>
                <a:gd name="connsiteY10" fmla="*/ 638680 h 1764096"/>
                <a:gd name="connsiteX11" fmla="*/ 203358 w 1786095"/>
                <a:gd name="connsiteY11" fmla="*/ 9449 h 1764096"/>
                <a:gd name="connsiteX12" fmla="*/ 210834 w 1786095"/>
                <a:gd name="connsiteY12" fmla="*/ 0 h 17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6095" h="1764096">
                  <a:moveTo>
                    <a:pt x="210834" y="0"/>
                  </a:moveTo>
                  <a:lnTo>
                    <a:pt x="271905" y="77189"/>
                  </a:lnTo>
                  <a:cubicBezTo>
                    <a:pt x="490302" y="327310"/>
                    <a:pt x="820818" y="486736"/>
                    <a:pt x="1190730" y="486736"/>
                  </a:cubicBezTo>
                  <a:lnTo>
                    <a:pt x="1202927" y="486154"/>
                  </a:lnTo>
                  <a:lnTo>
                    <a:pt x="1196878" y="523613"/>
                  </a:lnTo>
                  <a:cubicBezTo>
                    <a:pt x="1192813" y="561446"/>
                    <a:pt x="1190730" y="599833"/>
                    <a:pt x="1190730" y="638680"/>
                  </a:cubicBezTo>
                  <a:cubicBezTo>
                    <a:pt x="1190730" y="1027149"/>
                    <a:pt x="1398975" y="1369647"/>
                    <a:pt x="1715712" y="1571893"/>
                  </a:cubicBezTo>
                  <a:lnTo>
                    <a:pt x="1786095" y="1612306"/>
                  </a:lnTo>
                  <a:lnTo>
                    <a:pt x="1758303" y="1628264"/>
                  </a:lnTo>
                  <a:cubicBezTo>
                    <a:pt x="1589584" y="1714891"/>
                    <a:pt x="1396237" y="1764096"/>
                    <a:pt x="1190730" y="1764096"/>
                  </a:cubicBezTo>
                  <a:cubicBezTo>
                    <a:pt x="533108" y="1764096"/>
                    <a:pt x="0" y="1260230"/>
                    <a:pt x="0" y="638680"/>
                  </a:cubicBezTo>
                  <a:cubicBezTo>
                    <a:pt x="0" y="405599"/>
                    <a:pt x="74968" y="189067"/>
                    <a:pt x="203358" y="9449"/>
                  </a:cubicBezTo>
                  <a:lnTo>
                    <a:pt x="210834" y="0"/>
                  </a:lnTo>
                  <a:close/>
                </a:path>
              </a:pathLst>
            </a:custGeom>
            <a:solidFill>
              <a:srgbClr val="FDC9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21" name="Tekstvak 20">
              <a:extLst>
                <a:ext uri="{FF2B5EF4-FFF2-40B4-BE49-F238E27FC236}">
                  <a16:creationId xmlns:a16="http://schemas.microsoft.com/office/drawing/2014/main" id="{968A7916-3E60-011B-F430-E6DEC0140B46}"/>
                </a:ext>
              </a:extLst>
            </p:cNvPr>
            <p:cNvSpPr txBox="1"/>
            <p:nvPr/>
          </p:nvSpPr>
          <p:spPr>
            <a:xfrm>
              <a:off x="1878583" y="2219171"/>
              <a:ext cx="1040195" cy="523220"/>
            </a:xfrm>
            <a:prstGeom prst="rect">
              <a:avLst/>
            </a:prstGeom>
            <a:noFill/>
          </p:spPr>
          <p:txBody>
            <a:bodyPr wrap="square" rtlCol="0">
              <a:spAutoFit/>
            </a:bodyPr>
            <a:lstStyle/>
            <a:p>
              <a:r>
                <a:rPr lang="nl-BE" sz="1400" dirty="0">
                  <a:latin typeface="Avenir Black"/>
                </a:rPr>
                <a:t>Kennis delen</a:t>
              </a:r>
            </a:p>
          </p:txBody>
        </p:sp>
        <p:sp>
          <p:nvSpPr>
            <p:cNvPr id="22" name="Tekstvak 21">
              <a:extLst>
                <a:ext uri="{FF2B5EF4-FFF2-40B4-BE49-F238E27FC236}">
                  <a16:creationId xmlns:a16="http://schemas.microsoft.com/office/drawing/2014/main" id="{D434EC67-8831-DADC-22B7-22455F91DEC5}"/>
                </a:ext>
              </a:extLst>
            </p:cNvPr>
            <p:cNvSpPr txBox="1"/>
            <p:nvPr/>
          </p:nvSpPr>
          <p:spPr>
            <a:xfrm>
              <a:off x="3366378" y="2233640"/>
              <a:ext cx="1190730" cy="523220"/>
            </a:xfrm>
            <a:prstGeom prst="rect">
              <a:avLst/>
            </a:prstGeom>
            <a:noFill/>
          </p:spPr>
          <p:txBody>
            <a:bodyPr wrap="square" rtlCol="0">
              <a:spAutoFit/>
            </a:bodyPr>
            <a:lstStyle/>
            <a:p>
              <a:r>
                <a:rPr lang="nl-BE" sz="1400" dirty="0">
                  <a:latin typeface="Avenir Black"/>
                </a:rPr>
                <a:t>Delen van leiderschap</a:t>
              </a:r>
            </a:p>
          </p:txBody>
        </p:sp>
        <p:sp>
          <p:nvSpPr>
            <p:cNvPr id="24" name="Tekstvak 23">
              <a:extLst>
                <a:ext uri="{FF2B5EF4-FFF2-40B4-BE49-F238E27FC236}">
                  <a16:creationId xmlns:a16="http://schemas.microsoft.com/office/drawing/2014/main" id="{45C068F7-7872-8948-BFE4-65CBCD506C05}"/>
                </a:ext>
              </a:extLst>
            </p:cNvPr>
            <p:cNvSpPr txBox="1"/>
            <p:nvPr/>
          </p:nvSpPr>
          <p:spPr>
            <a:xfrm>
              <a:off x="1509450" y="4980945"/>
              <a:ext cx="1109777" cy="523220"/>
            </a:xfrm>
            <a:prstGeom prst="rect">
              <a:avLst/>
            </a:prstGeom>
            <a:noFill/>
          </p:spPr>
          <p:txBody>
            <a:bodyPr wrap="square" rtlCol="0">
              <a:spAutoFit/>
            </a:bodyPr>
            <a:lstStyle/>
            <a:p>
              <a:r>
                <a:rPr lang="nl-BE" sz="1400" dirty="0">
                  <a:latin typeface="Avenir Black"/>
                </a:rPr>
                <a:t>Verandering managen</a:t>
              </a:r>
            </a:p>
          </p:txBody>
        </p:sp>
        <p:sp>
          <p:nvSpPr>
            <p:cNvPr id="25" name="Tekstvak 24">
              <a:extLst>
                <a:ext uri="{FF2B5EF4-FFF2-40B4-BE49-F238E27FC236}">
                  <a16:creationId xmlns:a16="http://schemas.microsoft.com/office/drawing/2014/main" id="{08023A7E-A9B9-1EC6-C497-1BBA0E644E19}"/>
                </a:ext>
              </a:extLst>
            </p:cNvPr>
            <p:cNvSpPr txBox="1"/>
            <p:nvPr/>
          </p:nvSpPr>
          <p:spPr>
            <a:xfrm>
              <a:off x="3425607" y="5008752"/>
              <a:ext cx="1190730" cy="523220"/>
            </a:xfrm>
            <a:prstGeom prst="rect">
              <a:avLst/>
            </a:prstGeom>
            <a:noFill/>
          </p:spPr>
          <p:txBody>
            <a:bodyPr wrap="square" rtlCol="0">
              <a:spAutoFit/>
            </a:bodyPr>
            <a:lstStyle/>
            <a:p>
              <a:r>
                <a:rPr lang="nl-BE" sz="1400" dirty="0">
                  <a:latin typeface="Avenir Black"/>
                </a:rPr>
                <a:t>Coachen &amp; aansturen</a:t>
              </a:r>
            </a:p>
          </p:txBody>
        </p:sp>
      </p:grpSp>
      <p:cxnSp>
        <p:nvCxnSpPr>
          <p:cNvPr id="27" name="Rechte verbindingslijn met pijl 26">
            <a:extLst>
              <a:ext uri="{FF2B5EF4-FFF2-40B4-BE49-F238E27FC236}">
                <a16:creationId xmlns:a16="http://schemas.microsoft.com/office/drawing/2014/main" id="{F7DF93F9-5A79-4BB4-FD3E-31001A925D4A}"/>
              </a:ext>
            </a:extLst>
          </p:cNvPr>
          <p:cNvCxnSpPr/>
          <p:nvPr/>
        </p:nvCxnSpPr>
        <p:spPr>
          <a:xfrm>
            <a:off x="2981848" y="3925783"/>
            <a:ext cx="2842847" cy="0"/>
          </a:xfrm>
          <a:prstGeom prst="straightConnector1">
            <a:avLst/>
          </a:prstGeom>
          <a:ln>
            <a:solidFill>
              <a:srgbClr val="13304C"/>
            </a:solidFill>
            <a:tailEnd type="triangle"/>
          </a:ln>
        </p:spPr>
        <p:style>
          <a:lnRef idx="1">
            <a:schemeClr val="accent1"/>
          </a:lnRef>
          <a:fillRef idx="0">
            <a:schemeClr val="accent1"/>
          </a:fillRef>
          <a:effectRef idx="0">
            <a:schemeClr val="accent1"/>
          </a:effectRef>
          <a:fontRef idx="minor">
            <a:schemeClr val="tx1"/>
          </a:fontRef>
        </p:style>
      </p:cxnSp>
      <p:sp>
        <p:nvSpPr>
          <p:cNvPr id="28" name="Tekstvak 27">
            <a:extLst>
              <a:ext uri="{FF2B5EF4-FFF2-40B4-BE49-F238E27FC236}">
                <a16:creationId xmlns:a16="http://schemas.microsoft.com/office/drawing/2014/main" id="{3F668FD3-A579-61E4-2BA0-C80B03A80804}"/>
              </a:ext>
            </a:extLst>
          </p:cNvPr>
          <p:cNvSpPr txBox="1"/>
          <p:nvPr/>
        </p:nvSpPr>
        <p:spPr>
          <a:xfrm>
            <a:off x="5962860" y="3715364"/>
            <a:ext cx="2507902" cy="369332"/>
          </a:xfrm>
          <a:prstGeom prst="rect">
            <a:avLst/>
          </a:prstGeom>
          <a:solidFill>
            <a:srgbClr val="13304C"/>
          </a:solidFill>
        </p:spPr>
        <p:txBody>
          <a:bodyPr wrap="square" rtlCol="0">
            <a:spAutoFit/>
          </a:bodyPr>
          <a:lstStyle/>
          <a:p>
            <a:r>
              <a:rPr lang="nl-BE" dirty="0">
                <a:solidFill>
                  <a:schemeClr val="bg1"/>
                </a:solidFill>
                <a:latin typeface="Avenir Black"/>
              </a:rPr>
              <a:t>Veilig klimaat stimuleren</a:t>
            </a:r>
          </a:p>
        </p:txBody>
      </p:sp>
      <p:cxnSp>
        <p:nvCxnSpPr>
          <p:cNvPr id="30" name="Rechte verbindingslijn 29">
            <a:extLst>
              <a:ext uri="{FF2B5EF4-FFF2-40B4-BE49-F238E27FC236}">
                <a16:creationId xmlns:a16="http://schemas.microsoft.com/office/drawing/2014/main" id="{433302E9-BCF1-3A45-ECFA-4938680A6C97}"/>
              </a:ext>
            </a:extLst>
          </p:cNvPr>
          <p:cNvCxnSpPr>
            <a:cxnSpLocks/>
          </p:cNvCxnSpPr>
          <p:nvPr/>
        </p:nvCxnSpPr>
        <p:spPr>
          <a:xfrm>
            <a:off x="6451042" y="4084696"/>
            <a:ext cx="0" cy="1848113"/>
          </a:xfrm>
          <a:prstGeom prst="line">
            <a:avLst/>
          </a:prstGeom>
          <a:ln>
            <a:solidFill>
              <a:srgbClr val="13304C"/>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a:extLst>
              <a:ext uri="{FF2B5EF4-FFF2-40B4-BE49-F238E27FC236}">
                <a16:creationId xmlns:a16="http://schemas.microsoft.com/office/drawing/2014/main" id="{78E6B6C3-25E0-0E58-0841-8BD91F76C8B2}"/>
              </a:ext>
            </a:extLst>
          </p:cNvPr>
          <p:cNvCxnSpPr/>
          <p:nvPr/>
        </p:nvCxnSpPr>
        <p:spPr>
          <a:xfrm>
            <a:off x="6451042" y="4411937"/>
            <a:ext cx="422030" cy="0"/>
          </a:xfrm>
          <a:prstGeom prst="straightConnector1">
            <a:avLst/>
          </a:prstGeom>
          <a:ln>
            <a:solidFill>
              <a:srgbClr val="13304C"/>
            </a:solidFill>
            <a:tailEnd type="triangle"/>
          </a:ln>
        </p:spPr>
        <p:style>
          <a:lnRef idx="1">
            <a:schemeClr val="accent1"/>
          </a:lnRef>
          <a:fillRef idx="0">
            <a:schemeClr val="accent1"/>
          </a:fillRef>
          <a:effectRef idx="0">
            <a:schemeClr val="accent1"/>
          </a:effectRef>
          <a:fontRef idx="minor">
            <a:schemeClr val="tx1"/>
          </a:fontRef>
        </p:style>
      </p:cxnSp>
      <p:cxnSp>
        <p:nvCxnSpPr>
          <p:cNvPr id="34" name="Rechte verbindingslijn met pijl 33">
            <a:extLst>
              <a:ext uri="{FF2B5EF4-FFF2-40B4-BE49-F238E27FC236}">
                <a16:creationId xmlns:a16="http://schemas.microsoft.com/office/drawing/2014/main" id="{F8C0FD12-D49B-6C0D-5AEC-8A0338DEA550}"/>
              </a:ext>
            </a:extLst>
          </p:cNvPr>
          <p:cNvCxnSpPr/>
          <p:nvPr/>
        </p:nvCxnSpPr>
        <p:spPr>
          <a:xfrm>
            <a:off x="6451042" y="4694966"/>
            <a:ext cx="422030" cy="0"/>
          </a:xfrm>
          <a:prstGeom prst="straightConnector1">
            <a:avLst/>
          </a:prstGeom>
          <a:ln>
            <a:solidFill>
              <a:srgbClr val="13304C"/>
            </a:solidFill>
            <a:tailEnd type="triangle"/>
          </a:ln>
        </p:spPr>
        <p:style>
          <a:lnRef idx="1">
            <a:schemeClr val="accent1"/>
          </a:lnRef>
          <a:fillRef idx="0">
            <a:schemeClr val="accent1"/>
          </a:fillRef>
          <a:effectRef idx="0">
            <a:schemeClr val="accent1"/>
          </a:effectRef>
          <a:fontRef idx="minor">
            <a:schemeClr val="tx1"/>
          </a:fontRef>
        </p:style>
      </p:cxnSp>
      <p:cxnSp>
        <p:nvCxnSpPr>
          <p:cNvPr id="35" name="Rechte verbindingslijn met pijl 34">
            <a:extLst>
              <a:ext uri="{FF2B5EF4-FFF2-40B4-BE49-F238E27FC236}">
                <a16:creationId xmlns:a16="http://schemas.microsoft.com/office/drawing/2014/main" id="{F688C364-6F9E-9162-CF2E-A393509250EB}"/>
              </a:ext>
            </a:extLst>
          </p:cNvPr>
          <p:cNvCxnSpPr/>
          <p:nvPr/>
        </p:nvCxnSpPr>
        <p:spPr>
          <a:xfrm>
            <a:off x="6451042" y="4993887"/>
            <a:ext cx="422030" cy="0"/>
          </a:xfrm>
          <a:prstGeom prst="straightConnector1">
            <a:avLst/>
          </a:prstGeom>
          <a:ln>
            <a:solidFill>
              <a:srgbClr val="13304C"/>
            </a:solidFill>
            <a:tailEnd type="triangle"/>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a:extLst>
              <a:ext uri="{FF2B5EF4-FFF2-40B4-BE49-F238E27FC236}">
                <a16:creationId xmlns:a16="http://schemas.microsoft.com/office/drawing/2014/main" id="{62E250B6-C07D-934C-FF73-1F1C28EFC6D7}"/>
              </a:ext>
            </a:extLst>
          </p:cNvPr>
          <p:cNvCxnSpPr/>
          <p:nvPr/>
        </p:nvCxnSpPr>
        <p:spPr>
          <a:xfrm>
            <a:off x="6451042" y="5305738"/>
            <a:ext cx="422030" cy="0"/>
          </a:xfrm>
          <a:prstGeom prst="straightConnector1">
            <a:avLst/>
          </a:prstGeom>
          <a:ln>
            <a:solidFill>
              <a:srgbClr val="13304C"/>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echte verbindingslijn met pijl 36">
            <a:extLst>
              <a:ext uri="{FF2B5EF4-FFF2-40B4-BE49-F238E27FC236}">
                <a16:creationId xmlns:a16="http://schemas.microsoft.com/office/drawing/2014/main" id="{3A50BD8D-6F16-4E36-8751-B5EA2404D05F}"/>
              </a:ext>
            </a:extLst>
          </p:cNvPr>
          <p:cNvCxnSpPr/>
          <p:nvPr/>
        </p:nvCxnSpPr>
        <p:spPr>
          <a:xfrm>
            <a:off x="6451042" y="5609587"/>
            <a:ext cx="422030" cy="0"/>
          </a:xfrm>
          <a:prstGeom prst="straightConnector1">
            <a:avLst/>
          </a:prstGeom>
          <a:ln>
            <a:solidFill>
              <a:srgbClr val="13304C"/>
            </a:solidFill>
            <a:tailEnd type="triangle"/>
          </a:ln>
        </p:spPr>
        <p:style>
          <a:lnRef idx="1">
            <a:schemeClr val="accent1"/>
          </a:lnRef>
          <a:fillRef idx="0">
            <a:schemeClr val="accent1"/>
          </a:fillRef>
          <a:effectRef idx="0">
            <a:schemeClr val="accent1"/>
          </a:effectRef>
          <a:fontRef idx="minor">
            <a:schemeClr val="tx1"/>
          </a:fontRef>
        </p:style>
      </p:cxnSp>
      <p:sp>
        <p:nvSpPr>
          <p:cNvPr id="39" name="Tekstvak 38">
            <a:extLst>
              <a:ext uri="{FF2B5EF4-FFF2-40B4-BE49-F238E27FC236}">
                <a16:creationId xmlns:a16="http://schemas.microsoft.com/office/drawing/2014/main" id="{CCB07558-756F-A0F3-7AC8-849AF595A9D8}"/>
              </a:ext>
            </a:extLst>
          </p:cNvPr>
          <p:cNvSpPr txBox="1"/>
          <p:nvPr/>
        </p:nvSpPr>
        <p:spPr>
          <a:xfrm>
            <a:off x="6873072" y="4178279"/>
            <a:ext cx="5184950" cy="1938992"/>
          </a:xfrm>
          <a:prstGeom prst="rect">
            <a:avLst/>
          </a:prstGeom>
          <a:noFill/>
        </p:spPr>
        <p:txBody>
          <a:bodyPr wrap="square" rtlCol="0">
            <a:spAutoFit/>
          </a:bodyPr>
          <a:lstStyle/>
          <a:p>
            <a:r>
              <a:rPr lang="nl-BE" sz="2000" dirty="0">
                <a:latin typeface="Avenir Black"/>
              </a:rPr>
              <a:t>transparant doel formuleren</a:t>
            </a:r>
          </a:p>
          <a:p>
            <a:r>
              <a:rPr lang="nl-BE" sz="2000" dirty="0">
                <a:latin typeface="Avenir Black"/>
              </a:rPr>
              <a:t>voorbeeldgedrag tonen</a:t>
            </a:r>
          </a:p>
          <a:p>
            <a:r>
              <a:rPr lang="nl-BE" sz="2000" dirty="0">
                <a:latin typeface="Avenir Black"/>
              </a:rPr>
              <a:t>persoonlijk leiderschap tonen en stimuleren</a:t>
            </a:r>
          </a:p>
          <a:p>
            <a:r>
              <a:rPr lang="nl-BE" sz="2000" dirty="0">
                <a:latin typeface="Avenir Black"/>
              </a:rPr>
              <a:t>waarderend en constructief communiceren</a:t>
            </a:r>
          </a:p>
          <a:p>
            <a:r>
              <a:rPr lang="nl-BE" sz="2000" dirty="0">
                <a:latin typeface="Avenir Black"/>
              </a:rPr>
              <a:t>weerstand/conflict/… toelaten</a:t>
            </a:r>
          </a:p>
          <a:p>
            <a:r>
              <a:rPr lang="nl-BE" sz="2000" dirty="0">
                <a:latin typeface="Avenir Black"/>
              </a:rPr>
              <a:t>…</a:t>
            </a:r>
          </a:p>
        </p:txBody>
      </p:sp>
      <p:cxnSp>
        <p:nvCxnSpPr>
          <p:cNvPr id="43" name="Rechte verbindingslijn met pijl 42">
            <a:extLst>
              <a:ext uri="{FF2B5EF4-FFF2-40B4-BE49-F238E27FC236}">
                <a16:creationId xmlns:a16="http://schemas.microsoft.com/office/drawing/2014/main" id="{144F2DB2-EF5C-DDF9-49FD-8FF516CC393C}"/>
              </a:ext>
            </a:extLst>
          </p:cNvPr>
          <p:cNvCxnSpPr/>
          <p:nvPr/>
        </p:nvCxnSpPr>
        <p:spPr>
          <a:xfrm>
            <a:off x="6451042" y="5932809"/>
            <a:ext cx="422030" cy="0"/>
          </a:xfrm>
          <a:prstGeom prst="straightConnector1">
            <a:avLst/>
          </a:prstGeom>
          <a:ln>
            <a:solidFill>
              <a:srgbClr val="13304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5713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1067E11-E85A-26BB-2897-7170BE1153BB}"/>
              </a:ext>
            </a:extLst>
          </p:cNvPr>
          <p:cNvSpPr>
            <a:spLocks noGrp="1"/>
          </p:cNvSpPr>
          <p:nvPr>
            <p:ph type="body" sz="quarter" idx="10"/>
          </p:nvPr>
        </p:nvSpPr>
        <p:spPr/>
        <p:txBody>
          <a:bodyPr/>
          <a:lstStyle/>
          <a:p>
            <a:r>
              <a:rPr lang="nl-NL" dirty="0"/>
              <a:t>Het gaat niet alleen over leiderschap</a:t>
            </a:r>
            <a:endParaRPr lang="nl-BE" dirty="0"/>
          </a:p>
        </p:txBody>
      </p:sp>
      <p:sp>
        <p:nvSpPr>
          <p:cNvPr id="3" name="Tijdelijke aanduiding voor tekst 2">
            <a:extLst>
              <a:ext uri="{FF2B5EF4-FFF2-40B4-BE49-F238E27FC236}">
                <a16:creationId xmlns:a16="http://schemas.microsoft.com/office/drawing/2014/main" id="{CAEA117B-52CA-D2B1-881D-81230E423A66}"/>
              </a:ext>
            </a:extLst>
          </p:cNvPr>
          <p:cNvSpPr>
            <a:spLocks noGrp="1"/>
          </p:cNvSpPr>
          <p:nvPr>
            <p:ph type="body" sz="quarter" idx="12"/>
          </p:nvPr>
        </p:nvSpPr>
        <p:spPr/>
        <p:txBody>
          <a:bodyPr/>
          <a:lstStyle/>
          <a:p>
            <a:endParaRPr lang="nl-NL" dirty="0"/>
          </a:p>
          <a:p>
            <a:endParaRPr lang="nl-BE" dirty="0"/>
          </a:p>
          <a:p>
            <a:r>
              <a:rPr lang="nl-BE" dirty="0"/>
              <a:t>meer gedeeld (of: ‘collectief’)</a:t>
            </a:r>
          </a:p>
          <a:p>
            <a:r>
              <a:rPr lang="nl-BE" dirty="0"/>
              <a:t>leiderschap is niet alléén</a:t>
            </a:r>
          </a:p>
          <a:p>
            <a:r>
              <a:rPr lang="nl-BE" dirty="0"/>
              <a:t>afhankelijk van de leidinggevenden</a:t>
            </a:r>
          </a:p>
        </p:txBody>
      </p:sp>
      <p:pic>
        <p:nvPicPr>
          <p:cNvPr id="5" name="Afbeelding 4">
            <a:extLst>
              <a:ext uri="{FF2B5EF4-FFF2-40B4-BE49-F238E27FC236}">
                <a16:creationId xmlns:a16="http://schemas.microsoft.com/office/drawing/2014/main" id="{99A4F9B3-D00C-F356-F8C2-CFBAA693CE90}"/>
              </a:ext>
            </a:extLst>
          </p:cNvPr>
          <p:cNvPicPr>
            <a:picLocks noChangeAspect="1"/>
          </p:cNvPicPr>
          <p:nvPr/>
        </p:nvPicPr>
        <p:blipFill>
          <a:blip r:embed="rId2"/>
          <a:stretch>
            <a:fillRect/>
          </a:stretch>
        </p:blipFill>
        <p:spPr>
          <a:xfrm>
            <a:off x="5372107" y="2187295"/>
            <a:ext cx="6674193" cy="3746693"/>
          </a:xfrm>
          <a:prstGeom prst="rect">
            <a:avLst/>
          </a:prstGeom>
        </p:spPr>
      </p:pic>
    </p:spTree>
    <p:extLst>
      <p:ext uri="{BB962C8B-B14F-4D97-AF65-F5344CB8AC3E}">
        <p14:creationId xmlns:p14="http://schemas.microsoft.com/office/powerpoint/2010/main" val="147530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5341F72-1B64-3095-B353-9BED2B522313}"/>
              </a:ext>
            </a:extLst>
          </p:cNvPr>
          <p:cNvSpPr>
            <a:spLocks noGrp="1"/>
          </p:cNvSpPr>
          <p:nvPr>
            <p:ph type="body" sz="quarter" idx="10"/>
          </p:nvPr>
        </p:nvSpPr>
        <p:spPr/>
        <p:txBody>
          <a:bodyPr/>
          <a:lstStyle/>
          <a:p>
            <a:r>
              <a:rPr lang="nl-NL" dirty="0"/>
              <a:t>leiderschapsverhaal</a:t>
            </a:r>
            <a:endParaRPr lang="nl-BE" dirty="0"/>
          </a:p>
        </p:txBody>
      </p:sp>
      <p:sp>
        <p:nvSpPr>
          <p:cNvPr id="3" name="Tijdelijke aanduiding voor tekst 2">
            <a:extLst>
              <a:ext uri="{FF2B5EF4-FFF2-40B4-BE49-F238E27FC236}">
                <a16:creationId xmlns:a16="http://schemas.microsoft.com/office/drawing/2014/main" id="{3D3A613C-C516-E70C-487B-E3653422C84D}"/>
              </a:ext>
            </a:extLst>
          </p:cNvPr>
          <p:cNvSpPr>
            <a:spLocks noGrp="1"/>
          </p:cNvSpPr>
          <p:nvPr>
            <p:ph type="body" sz="quarter" idx="12"/>
          </p:nvPr>
        </p:nvSpPr>
        <p:spPr/>
        <p:txBody>
          <a:bodyPr>
            <a:normAutofit/>
          </a:bodyPr>
          <a:lstStyle/>
          <a:p>
            <a:r>
              <a:rPr lang="nl-NL" sz="2800" dirty="0"/>
              <a:t>Vertrekken vanuit </a:t>
            </a:r>
            <a:r>
              <a:rPr lang="nl-NL" sz="2800" b="1" dirty="0"/>
              <a:t>visie</a:t>
            </a:r>
            <a:r>
              <a:rPr lang="nl-NL" sz="2800" dirty="0"/>
              <a:t>, waarden en vertrouwen </a:t>
            </a:r>
            <a:r>
              <a:rPr lang="nl-NL" sz="2800" dirty="0" err="1"/>
              <a:t>ipv</a:t>
            </a:r>
            <a:r>
              <a:rPr lang="nl-NL" sz="2800" dirty="0"/>
              <a:t> macht en controle.</a:t>
            </a:r>
          </a:p>
          <a:p>
            <a:endParaRPr lang="nl-NL" sz="2800" dirty="0"/>
          </a:p>
          <a:p>
            <a:r>
              <a:rPr lang="nl-NL" sz="2800" b="1" dirty="0"/>
              <a:t>Empoweren</a:t>
            </a:r>
            <a:r>
              <a:rPr lang="nl-NL" sz="2800" dirty="0"/>
              <a:t>, </a:t>
            </a:r>
            <a:r>
              <a:rPr lang="nl-NL" sz="2800" b="1" dirty="0"/>
              <a:t>coachen</a:t>
            </a:r>
            <a:r>
              <a:rPr lang="nl-NL" sz="2800" dirty="0"/>
              <a:t> &amp; </a:t>
            </a:r>
            <a:r>
              <a:rPr lang="nl-NL" sz="2800" b="1" dirty="0"/>
              <a:t>samenwerken</a:t>
            </a:r>
            <a:r>
              <a:rPr lang="nl-NL" sz="2800" dirty="0"/>
              <a:t>.</a:t>
            </a:r>
          </a:p>
          <a:p>
            <a:endParaRPr lang="nl-NL" sz="2800" dirty="0"/>
          </a:p>
          <a:p>
            <a:r>
              <a:rPr lang="nl-NL" sz="2800" dirty="0"/>
              <a:t>Inzicht in </a:t>
            </a:r>
            <a:r>
              <a:rPr lang="nl-NL" sz="2800" b="1" dirty="0"/>
              <a:t>teamgroei</a:t>
            </a:r>
            <a:r>
              <a:rPr lang="nl-NL" sz="2800" dirty="0"/>
              <a:t>, en een dialoog daarover.</a:t>
            </a:r>
          </a:p>
          <a:p>
            <a:endParaRPr lang="nl-NL" sz="2800" dirty="0"/>
          </a:p>
          <a:p>
            <a:r>
              <a:rPr lang="nl-NL" sz="2800" dirty="0"/>
              <a:t>“Mislukking = neveneffect van groeien.”</a:t>
            </a:r>
            <a:endParaRPr lang="nl-BE" sz="2800" dirty="0"/>
          </a:p>
        </p:txBody>
      </p:sp>
    </p:spTree>
    <p:extLst>
      <p:ext uri="{BB962C8B-B14F-4D97-AF65-F5344CB8AC3E}">
        <p14:creationId xmlns:p14="http://schemas.microsoft.com/office/powerpoint/2010/main" val="205647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982479E-8FA8-56D3-8534-B9A1D01B6FDF}"/>
              </a:ext>
            </a:extLst>
          </p:cNvPr>
          <p:cNvSpPr>
            <a:spLocks noGrp="1"/>
          </p:cNvSpPr>
          <p:nvPr>
            <p:ph type="body" sz="quarter" idx="10"/>
          </p:nvPr>
        </p:nvSpPr>
        <p:spPr/>
        <p:txBody>
          <a:bodyPr/>
          <a:lstStyle/>
          <a:p>
            <a:r>
              <a:rPr lang="nl-NL" dirty="0"/>
              <a:t>structuurvraagstuk</a:t>
            </a:r>
            <a:endParaRPr lang="nl-BE" dirty="0"/>
          </a:p>
        </p:txBody>
      </p:sp>
      <p:sp>
        <p:nvSpPr>
          <p:cNvPr id="3" name="Tijdelijke aanduiding voor tekst 2">
            <a:extLst>
              <a:ext uri="{FF2B5EF4-FFF2-40B4-BE49-F238E27FC236}">
                <a16:creationId xmlns:a16="http://schemas.microsoft.com/office/drawing/2014/main" id="{21633BBD-3269-449B-403F-FA1C65476DA9}"/>
              </a:ext>
            </a:extLst>
          </p:cNvPr>
          <p:cNvSpPr>
            <a:spLocks noGrp="1"/>
          </p:cNvSpPr>
          <p:nvPr>
            <p:ph type="body" sz="quarter" idx="12"/>
          </p:nvPr>
        </p:nvSpPr>
        <p:spPr/>
        <p:txBody>
          <a:bodyPr>
            <a:normAutofit/>
          </a:bodyPr>
          <a:lstStyle/>
          <a:p>
            <a:r>
              <a:rPr lang="nl-NL" sz="2800" b="1" dirty="0"/>
              <a:t>Ruimte </a:t>
            </a:r>
            <a:r>
              <a:rPr lang="nl-NL" sz="2800" dirty="0"/>
              <a:t>creëren</a:t>
            </a:r>
            <a:r>
              <a:rPr lang="nl-NL" sz="2800" b="1" dirty="0"/>
              <a:t> </a:t>
            </a:r>
            <a:r>
              <a:rPr lang="nl-NL" sz="2800" dirty="0"/>
              <a:t>voor meer eigenaarschap, dieper in de organisatie.</a:t>
            </a:r>
          </a:p>
          <a:p>
            <a:endParaRPr lang="nl-NL" sz="2800" dirty="0"/>
          </a:p>
          <a:p>
            <a:endParaRPr lang="nl-NL" sz="2800" dirty="0"/>
          </a:p>
          <a:p>
            <a:r>
              <a:rPr lang="nl-NL" sz="2800" b="1" dirty="0"/>
              <a:t>Processen ontleden</a:t>
            </a:r>
            <a:r>
              <a:rPr lang="nl-NL" sz="2800" dirty="0"/>
              <a:t>, </a:t>
            </a:r>
            <a:r>
              <a:rPr lang="nl-NL" sz="2800" b="1" dirty="0"/>
              <a:t>systemen aanpassen</a:t>
            </a:r>
            <a:r>
              <a:rPr lang="nl-NL" sz="2800" dirty="0"/>
              <a:t>.</a:t>
            </a:r>
          </a:p>
          <a:p>
            <a:r>
              <a:rPr lang="nl-NL" sz="2800" dirty="0"/>
              <a:t>	Hoe zijn we georganiseerd? Wat maakt opnemen van (meer) 	leiderschap mogelijk / makkelijk / moeilijk / onmogelijk?</a:t>
            </a:r>
          </a:p>
          <a:p>
            <a:r>
              <a:rPr lang="nl-NL" sz="2800" dirty="0"/>
              <a:t>	Hoe zitten procedures ineen? Zorgen die voor méér opnemen van 	leiderschap of (net) niet?</a:t>
            </a:r>
          </a:p>
          <a:p>
            <a:r>
              <a:rPr lang="nl-NL" sz="2800" dirty="0"/>
              <a:t>	Is voor medewerkers duidelijk waar we naartoe willen?</a:t>
            </a:r>
            <a:endParaRPr lang="nl-BE" sz="2800" dirty="0"/>
          </a:p>
        </p:txBody>
      </p:sp>
      <p:sp>
        <p:nvSpPr>
          <p:cNvPr id="6" name="Pijl: omlaag 5">
            <a:extLst>
              <a:ext uri="{FF2B5EF4-FFF2-40B4-BE49-F238E27FC236}">
                <a16:creationId xmlns:a16="http://schemas.microsoft.com/office/drawing/2014/main" id="{1737716C-3C1E-5B4F-C14A-1DAF555CD331}"/>
              </a:ext>
            </a:extLst>
          </p:cNvPr>
          <p:cNvSpPr/>
          <p:nvPr/>
        </p:nvSpPr>
        <p:spPr>
          <a:xfrm>
            <a:off x="1050877" y="2415654"/>
            <a:ext cx="477672" cy="7779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2500367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269ADE0-A397-44E0-7183-C577C4EB3A58}"/>
              </a:ext>
            </a:extLst>
          </p:cNvPr>
          <p:cNvSpPr>
            <a:spLocks noGrp="1"/>
          </p:cNvSpPr>
          <p:nvPr>
            <p:ph type="body" sz="quarter" idx="10"/>
          </p:nvPr>
        </p:nvSpPr>
        <p:spPr/>
        <p:txBody>
          <a:bodyPr/>
          <a:lstStyle/>
          <a:p>
            <a:r>
              <a:rPr lang="nl-NL" dirty="0"/>
              <a:t>Leiderschap + structuur = cultuurvraagstuk</a:t>
            </a:r>
            <a:endParaRPr lang="nl-BE" dirty="0"/>
          </a:p>
        </p:txBody>
      </p:sp>
      <p:sp>
        <p:nvSpPr>
          <p:cNvPr id="3" name="Tijdelijke aanduiding voor tekst 2">
            <a:extLst>
              <a:ext uri="{FF2B5EF4-FFF2-40B4-BE49-F238E27FC236}">
                <a16:creationId xmlns:a16="http://schemas.microsoft.com/office/drawing/2014/main" id="{B0B0E20B-9295-5462-E139-805344D06187}"/>
              </a:ext>
            </a:extLst>
          </p:cNvPr>
          <p:cNvSpPr>
            <a:spLocks noGrp="1"/>
          </p:cNvSpPr>
          <p:nvPr>
            <p:ph type="body" sz="quarter" idx="12"/>
          </p:nvPr>
        </p:nvSpPr>
        <p:spPr/>
        <p:txBody>
          <a:bodyPr>
            <a:normAutofit/>
          </a:bodyPr>
          <a:lstStyle/>
          <a:p>
            <a:r>
              <a:rPr lang="nl-NL" sz="2800" dirty="0"/>
              <a:t>Mensen hebben </a:t>
            </a:r>
            <a:r>
              <a:rPr lang="nl-NL" sz="2800" b="1" dirty="0"/>
              <a:t>vertrouwen</a:t>
            </a:r>
            <a:r>
              <a:rPr lang="nl-NL" sz="2800" dirty="0"/>
              <a:t> om autonomie op te pakken.</a:t>
            </a:r>
          </a:p>
          <a:p>
            <a:endParaRPr lang="nl-NL" sz="2800" dirty="0"/>
          </a:p>
          <a:p>
            <a:r>
              <a:rPr lang="nl-NL" sz="2800" dirty="0"/>
              <a:t>Medewerkers ervaren dat initiatief </a:t>
            </a:r>
            <a:r>
              <a:rPr lang="nl-NL" sz="2800" b="1" dirty="0"/>
              <a:t>gezien en gehoord </a:t>
            </a:r>
            <a:r>
              <a:rPr lang="nl-NL" sz="2800" dirty="0"/>
              <a:t>wordt.</a:t>
            </a:r>
          </a:p>
          <a:p>
            <a:endParaRPr lang="nl-NL" sz="2800" dirty="0"/>
          </a:p>
          <a:p>
            <a:r>
              <a:rPr lang="nl-NL" sz="2800" dirty="0"/>
              <a:t>Medewerkers ervaren </a:t>
            </a:r>
            <a:r>
              <a:rPr lang="nl-NL" sz="2800" b="1" dirty="0"/>
              <a:t>betekenisvol werk </a:t>
            </a:r>
            <a:r>
              <a:rPr lang="nl-NL" sz="2800" dirty="0"/>
              <a:t>te doen, </a:t>
            </a:r>
            <a:r>
              <a:rPr lang="nl-NL" sz="2800" b="1" dirty="0"/>
              <a:t>impact</a:t>
            </a:r>
            <a:r>
              <a:rPr lang="nl-NL" sz="2800" dirty="0"/>
              <a:t> te hebben, </a:t>
            </a:r>
            <a:r>
              <a:rPr lang="nl-NL" sz="2800" b="1" dirty="0"/>
              <a:t>zelfstandig</a:t>
            </a:r>
            <a:r>
              <a:rPr lang="nl-NL" sz="2800" dirty="0"/>
              <a:t> te kunnen handelen en </a:t>
            </a:r>
            <a:r>
              <a:rPr lang="nl-NL" sz="2800" b="1" dirty="0"/>
              <a:t>competent</a:t>
            </a:r>
            <a:r>
              <a:rPr lang="nl-NL" sz="2800" dirty="0"/>
              <a:t> te zijn.</a:t>
            </a:r>
            <a:endParaRPr lang="nl-BE" sz="2800" dirty="0"/>
          </a:p>
        </p:txBody>
      </p:sp>
    </p:spTree>
    <p:extLst>
      <p:ext uri="{BB962C8B-B14F-4D97-AF65-F5344CB8AC3E}">
        <p14:creationId xmlns:p14="http://schemas.microsoft.com/office/powerpoint/2010/main" val="11806600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D456CA9-64C0-125C-1BFC-6FB4E07BBD85}"/>
              </a:ext>
            </a:extLst>
          </p:cNvPr>
          <p:cNvSpPr>
            <a:spLocks noGrp="1"/>
          </p:cNvSpPr>
          <p:nvPr>
            <p:ph type="body" sz="quarter" idx="10"/>
          </p:nvPr>
        </p:nvSpPr>
        <p:spPr/>
        <p:txBody>
          <a:bodyPr/>
          <a:lstStyle/>
          <a:p>
            <a:r>
              <a:rPr lang="nl-NL" dirty="0"/>
              <a:t>Wat is cultuur?</a:t>
            </a:r>
            <a:endParaRPr lang="nl-BE" dirty="0"/>
          </a:p>
        </p:txBody>
      </p:sp>
      <p:sp>
        <p:nvSpPr>
          <p:cNvPr id="3" name="Tijdelijke aanduiding voor tekst 2">
            <a:extLst>
              <a:ext uri="{FF2B5EF4-FFF2-40B4-BE49-F238E27FC236}">
                <a16:creationId xmlns:a16="http://schemas.microsoft.com/office/drawing/2014/main" id="{E81ACD25-53D0-AC12-29A4-4851AB2C6188}"/>
              </a:ext>
            </a:extLst>
          </p:cNvPr>
          <p:cNvSpPr>
            <a:spLocks noGrp="1"/>
          </p:cNvSpPr>
          <p:nvPr>
            <p:ph type="body" sz="quarter" idx="12"/>
          </p:nvPr>
        </p:nvSpPr>
        <p:spPr>
          <a:xfrm>
            <a:off x="412445" y="1848820"/>
            <a:ext cx="11194017" cy="4864495"/>
          </a:xfrm>
        </p:spPr>
        <p:txBody>
          <a:bodyPr>
            <a:normAutofit/>
          </a:bodyPr>
          <a:lstStyle/>
          <a:p>
            <a:endParaRPr lang="nl-NL" sz="2800" dirty="0"/>
          </a:p>
          <a:p>
            <a:endParaRPr lang="nl-BE" sz="2800" dirty="0"/>
          </a:p>
          <a:p>
            <a:endParaRPr lang="nl-BE" sz="2800" dirty="0"/>
          </a:p>
          <a:p>
            <a:endParaRPr lang="nl-BE" sz="2800" dirty="0"/>
          </a:p>
          <a:p>
            <a:endParaRPr lang="nl-BE" sz="2800" dirty="0"/>
          </a:p>
          <a:p>
            <a:endParaRPr lang="nl-BE" sz="2800" dirty="0"/>
          </a:p>
          <a:p>
            <a:endParaRPr lang="nl-BE" sz="2800" dirty="0"/>
          </a:p>
          <a:p>
            <a:r>
              <a:rPr lang="nl-BE" sz="2800" dirty="0"/>
              <a:t>Van </a:t>
            </a:r>
            <a:r>
              <a:rPr lang="nl-BE" sz="2800" b="1" dirty="0"/>
              <a:t>invloed</a:t>
            </a:r>
            <a:r>
              <a:rPr lang="nl-BE" sz="2800" dirty="0"/>
              <a:t> op hoe we met elkaar omgaan, hoe we klanten onthalen, hoe we problemen oplossen, hoe we beslissingen nemen.</a:t>
            </a:r>
          </a:p>
        </p:txBody>
      </p:sp>
      <p:sp>
        <p:nvSpPr>
          <p:cNvPr id="6" name="Tekstvak 5">
            <a:extLst>
              <a:ext uri="{FF2B5EF4-FFF2-40B4-BE49-F238E27FC236}">
                <a16:creationId xmlns:a16="http://schemas.microsoft.com/office/drawing/2014/main" id="{692BD11E-FA8C-7951-0889-2F00E008A17E}"/>
              </a:ext>
            </a:extLst>
          </p:cNvPr>
          <p:cNvSpPr txBox="1"/>
          <p:nvPr/>
        </p:nvSpPr>
        <p:spPr>
          <a:xfrm>
            <a:off x="1051175" y="1937140"/>
            <a:ext cx="9375493" cy="523220"/>
          </a:xfrm>
          <a:prstGeom prst="rect">
            <a:avLst/>
          </a:prstGeom>
          <a:solidFill>
            <a:schemeClr val="accent4">
              <a:lumMod val="20000"/>
              <a:lumOff val="80000"/>
            </a:schemeClr>
          </a:solidFill>
        </p:spPr>
        <p:txBody>
          <a:bodyPr wrap="square" rtlCol="0">
            <a:spAutoFit/>
          </a:bodyPr>
          <a:lstStyle/>
          <a:p>
            <a:r>
              <a:rPr lang="nl-NL" sz="2800" dirty="0"/>
              <a:t>gedeelde normen, waarden, gedragsregels in de organisatie</a:t>
            </a:r>
            <a:endParaRPr lang="nl-BE" sz="2800" dirty="0"/>
          </a:p>
        </p:txBody>
      </p:sp>
      <p:sp>
        <p:nvSpPr>
          <p:cNvPr id="7" name="Tekstvak 6">
            <a:extLst>
              <a:ext uri="{FF2B5EF4-FFF2-40B4-BE49-F238E27FC236}">
                <a16:creationId xmlns:a16="http://schemas.microsoft.com/office/drawing/2014/main" id="{078FE165-EC9B-62E5-6C9E-ADD9E2652856}"/>
              </a:ext>
            </a:extLst>
          </p:cNvPr>
          <p:cNvSpPr txBox="1"/>
          <p:nvPr/>
        </p:nvSpPr>
        <p:spPr>
          <a:xfrm>
            <a:off x="2397888" y="2785061"/>
            <a:ext cx="6398871" cy="523220"/>
          </a:xfrm>
          <a:prstGeom prst="rect">
            <a:avLst/>
          </a:prstGeom>
          <a:solidFill>
            <a:schemeClr val="accent5">
              <a:lumMod val="20000"/>
              <a:lumOff val="80000"/>
            </a:schemeClr>
          </a:solidFill>
        </p:spPr>
        <p:txBody>
          <a:bodyPr wrap="square" rtlCol="0">
            <a:spAutoFit/>
          </a:bodyPr>
          <a:lstStyle/>
          <a:p>
            <a:r>
              <a:rPr lang="nl-NL" sz="2800" dirty="0"/>
              <a:t>onuitgesproken ‘vanzelfsprekendheden’</a:t>
            </a:r>
            <a:endParaRPr lang="nl-BE" sz="2800" dirty="0"/>
          </a:p>
        </p:txBody>
      </p:sp>
      <p:sp>
        <p:nvSpPr>
          <p:cNvPr id="9" name="Tekstvak 8">
            <a:extLst>
              <a:ext uri="{FF2B5EF4-FFF2-40B4-BE49-F238E27FC236}">
                <a16:creationId xmlns:a16="http://schemas.microsoft.com/office/drawing/2014/main" id="{7AC2D8BC-9786-722C-6B7D-1F4F6B53243E}"/>
              </a:ext>
            </a:extLst>
          </p:cNvPr>
          <p:cNvSpPr txBox="1"/>
          <p:nvPr/>
        </p:nvSpPr>
        <p:spPr>
          <a:xfrm>
            <a:off x="4121912" y="3597981"/>
            <a:ext cx="5069711" cy="523220"/>
          </a:xfrm>
          <a:prstGeom prst="rect">
            <a:avLst/>
          </a:prstGeom>
          <a:solidFill>
            <a:schemeClr val="accent6">
              <a:lumMod val="20000"/>
              <a:lumOff val="80000"/>
            </a:schemeClr>
          </a:solidFill>
        </p:spPr>
        <p:txBody>
          <a:bodyPr wrap="square" rtlCol="0">
            <a:spAutoFit/>
          </a:bodyPr>
          <a:lstStyle/>
          <a:p>
            <a:r>
              <a:rPr lang="nl-NL" sz="2800" dirty="0"/>
              <a:t>“hoe we de dingen hier doen”</a:t>
            </a:r>
            <a:endParaRPr lang="nl-BE" sz="2800" dirty="0"/>
          </a:p>
        </p:txBody>
      </p:sp>
      <p:sp>
        <p:nvSpPr>
          <p:cNvPr id="10" name="Pijl: omlaag 9">
            <a:extLst>
              <a:ext uri="{FF2B5EF4-FFF2-40B4-BE49-F238E27FC236}">
                <a16:creationId xmlns:a16="http://schemas.microsoft.com/office/drawing/2014/main" id="{D5F26C0B-F9C1-CB1D-D504-2D23007ED99D}"/>
              </a:ext>
            </a:extLst>
          </p:cNvPr>
          <p:cNvSpPr/>
          <p:nvPr/>
        </p:nvSpPr>
        <p:spPr>
          <a:xfrm>
            <a:off x="975940" y="2548678"/>
            <a:ext cx="731134" cy="2710143"/>
          </a:xfrm>
          <a:prstGeom prst="down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Pijl: omlaag 10">
            <a:extLst>
              <a:ext uri="{FF2B5EF4-FFF2-40B4-BE49-F238E27FC236}">
                <a16:creationId xmlns:a16="http://schemas.microsoft.com/office/drawing/2014/main" id="{FADD3F1A-8592-B1ED-46EB-1D7D4B3A5158}"/>
              </a:ext>
            </a:extLst>
          </p:cNvPr>
          <p:cNvSpPr/>
          <p:nvPr/>
        </p:nvSpPr>
        <p:spPr>
          <a:xfrm>
            <a:off x="2269243" y="3439173"/>
            <a:ext cx="731134" cy="1819650"/>
          </a:xfrm>
          <a:prstGeom prst="down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Pijl: omlaag 12">
            <a:extLst>
              <a:ext uri="{FF2B5EF4-FFF2-40B4-BE49-F238E27FC236}">
                <a16:creationId xmlns:a16="http://schemas.microsoft.com/office/drawing/2014/main" id="{0A36FF46-6E04-3DDA-67F3-FFF98366AD66}"/>
              </a:ext>
            </a:extLst>
          </p:cNvPr>
          <p:cNvSpPr/>
          <p:nvPr/>
        </p:nvSpPr>
        <p:spPr>
          <a:xfrm>
            <a:off x="4121912" y="4210910"/>
            <a:ext cx="731134" cy="1047912"/>
          </a:xfrm>
          <a:prstGeom prst="down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02913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7E5D649-3461-95BF-8FED-8CB6BE36EB89}"/>
              </a:ext>
            </a:extLst>
          </p:cNvPr>
          <p:cNvSpPr>
            <a:spLocks noGrp="1"/>
          </p:cNvSpPr>
          <p:nvPr>
            <p:ph type="body" sz="quarter" idx="10"/>
          </p:nvPr>
        </p:nvSpPr>
        <p:spPr>
          <a:xfrm>
            <a:off x="464548" y="1685878"/>
            <a:ext cx="7600950" cy="594336"/>
          </a:xfrm>
        </p:spPr>
        <p:txBody>
          <a:bodyPr>
            <a:normAutofit/>
          </a:bodyPr>
          <a:lstStyle/>
          <a:p>
            <a:pPr marL="0" indent="0">
              <a:buNone/>
            </a:pPr>
            <a:r>
              <a:rPr lang="nl-BE" dirty="0">
                <a:solidFill>
                  <a:srgbClr val="002060"/>
                </a:solidFill>
                <a:sym typeface="Wingdings" panose="05000000000000000000" pitchFamily="2" charset="2"/>
              </a:rPr>
              <a:t></a:t>
            </a:r>
            <a:r>
              <a:rPr lang="nl-BE" dirty="0">
                <a:sym typeface="Wingdings" panose="05000000000000000000" pitchFamily="2" charset="2"/>
              </a:rPr>
              <a:t> waarden </a:t>
            </a:r>
            <a:r>
              <a:rPr lang="nl-BE" b="1" dirty="0">
                <a:sym typeface="Wingdings" panose="05000000000000000000" pitchFamily="2" charset="2"/>
              </a:rPr>
              <a:t>concreet</a:t>
            </a:r>
            <a:r>
              <a:rPr lang="nl-BE" dirty="0">
                <a:sym typeface="Wingdings" panose="05000000000000000000" pitchFamily="2" charset="2"/>
              </a:rPr>
              <a:t> maken</a:t>
            </a:r>
            <a:endParaRPr lang="nl-BE" dirty="0"/>
          </a:p>
        </p:txBody>
      </p:sp>
      <p:pic>
        <p:nvPicPr>
          <p:cNvPr id="7" name="Graphic 6" descr="Oude sleutel met effen opvulling">
            <a:extLst>
              <a:ext uri="{FF2B5EF4-FFF2-40B4-BE49-F238E27FC236}">
                <a16:creationId xmlns:a16="http://schemas.microsoft.com/office/drawing/2014/main" id="{9F5EBC43-99A4-B1E7-F8FF-D2FF5235A2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97913" y="1889125"/>
            <a:ext cx="3260725" cy="3260725"/>
          </a:xfrm>
          <a:prstGeom prst="rect">
            <a:avLst/>
          </a:prstGeom>
        </p:spPr>
      </p:pic>
      <p:sp>
        <p:nvSpPr>
          <p:cNvPr id="8" name="Tijdelijke aanduiding voor tekst 1">
            <a:extLst>
              <a:ext uri="{FF2B5EF4-FFF2-40B4-BE49-F238E27FC236}">
                <a16:creationId xmlns:a16="http://schemas.microsoft.com/office/drawing/2014/main" id="{49785CCF-00C1-5A3D-A23D-95F52757830E}"/>
              </a:ext>
            </a:extLst>
          </p:cNvPr>
          <p:cNvSpPr txBox="1">
            <a:spLocks/>
          </p:cNvSpPr>
          <p:nvPr/>
        </p:nvSpPr>
        <p:spPr>
          <a:xfrm>
            <a:off x="8497379" y="889154"/>
            <a:ext cx="7600950" cy="5943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lack"/>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lack"/>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lack"/>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lack"/>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lack"/>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solidFill>
                  <a:schemeClr val="bg1"/>
                </a:solidFill>
              </a:rPr>
              <a:t>cultuur beïnvloeden</a:t>
            </a:r>
            <a:endParaRPr lang="nl-BE" dirty="0">
              <a:solidFill>
                <a:schemeClr val="bg1"/>
              </a:solidFill>
            </a:endParaRPr>
          </a:p>
        </p:txBody>
      </p:sp>
      <p:sp>
        <p:nvSpPr>
          <p:cNvPr id="9" name="Tijdelijke aanduiding voor tekst 1">
            <a:extLst>
              <a:ext uri="{FF2B5EF4-FFF2-40B4-BE49-F238E27FC236}">
                <a16:creationId xmlns:a16="http://schemas.microsoft.com/office/drawing/2014/main" id="{9820905B-8E29-9C8C-8120-AA0AA3BF5A87}"/>
              </a:ext>
            </a:extLst>
          </p:cNvPr>
          <p:cNvSpPr txBox="1">
            <a:spLocks/>
          </p:cNvSpPr>
          <p:nvPr/>
        </p:nvSpPr>
        <p:spPr>
          <a:xfrm>
            <a:off x="0" y="2389396"/>
            <a:ext cx="7600950" cy="5943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lack"/>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lack"/>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lack"/>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lack"/>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lack"/>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dirty="0">
                <a:solidFill>
                  <a:srgbClr val="002060"/>
                </a:solidFill>
                <a:sym typeface="Wingdings" panose="05000000000000000000" pitchFamily="2" charset="2"/>
              </a:rPr>
              <a:t> </a:t>
            </a:r>
            <a:r>
              <a:rPr lang="nl-BE" b="1" dirty="0">
                <a:solidFill>
                  <a:srgbClr val="002060"/>
                </a:solidFill>
                <a:sym typeface="Wingdings" panose="05000000000000000000" pitchFamily="2" charset="2"/>
              </a:rPr>
              <a:t>f</a:t>
            </a:r>
            <a:r>
              <a:rPr lang="nl-BE" b="1" dirty="0">
                <a:sym typeface="Wingdings" panose="05000000000000000000" pitchFamily="2" charset="2"/>
              </a:rPr>
              <a:t>eedback</a:t>
            </a:r>
            <a:r>
              <a:rPr lang="nl-BE" dirty="0">
                <a:sym typeface="Wingdings" panose="05000000000000000000" pitchFamily="2" charset="2"/>
              </a:rPr>
              <a:t> breng cultuur in beweging</a:t>
            </a:r>
            <a:endParaRPr lang="nl-BE" dirty="0"/>
          </a:p>
        </p:txBody>
      </p:sp>
      <p:sp>
        <p:nvSpPr>
          <p:cNvPr id="10" name="Tijdelijke aanduiding voor tekst 1">
            <a:extLst>
              <a:ext uri="{FF2B5EF4-FFF2-40B4-BE49-F238E27FC236}">
                <a16:creationId xmlns:a16="http://schemas.microsoft.com/office/drawing/2014/main" id="{61B60916-DF9A-44D7-1549-3BB8722205E2}"/>
              </a:ext>
            </a:extLst>
          </p:cNvPr>
          <p:cNvSpPr txBox="1">
            <a:spLocks/>
          </p:cNvSpPr>
          <p:nvPr/>
        </p:nvSpPr>
        <p:spPr>
          <a:xfrm>
            <a:off x="464548" y="3092914"/>
            <a:ext cx="7600950" cy="5943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lack"/>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lack"/>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lack"/>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lack"/>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lack"/>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dirty="0">
                <a:solidFill>
                  <a:srgbClr val="002060"/>
                </a:solidFill>
                <a:sym typeface="Wingdings" panose="05000000000000000000" pitchFamily="2" charset="2"/>
              </a:rPr>
              <a:t> </a:t>
            </a:r>
            <a:r>
              <a:rPr lang="nl-BE" b="1" dirty="0">
                <a:sym typeface="Wingdings" panose="05000000000000000000" pitchFamily="2" charset="2"/>
              </a:rPr>
              <a:t>voorbeeld</a:t>
            </a:r>
            <a:r>
              <a:rPr lang="nl-BE" dirty="0">
                <a:sym typeface="Wingdings" panose="05000000000000000000" pitchFamily="2" charset="2"/>
              </a:rPr>
              <a:t>gedrag</a:t>
            </a:r>
            <a:endParaRPr lang="nl-BE" dirty="0"/>
          </a:p>
        </p:txBody>
      </p:sp>
      <p:sp>
        <p:nvSpPr>
          <p:cNvPr id="11" name="Tijdelijke aanduiding voor tekst 1">
            <a:extLst>
              <a:ext uri="{FF2B5EF4-FFF2-40B4-BE49-F238E27FC236}">
                <a16:creationId xmlns:a16="http://schemas.microsoft.com/office/drawing/2014/main" id="{FA7297D7-6153-F42D-D0E1-B10DEDEC8A86}"/>
              </a:ext>
            </a:extLst>
          </p:cNvPr>
          <p:cNvSpPr txBox="1">
            <a:spLocks/>
          </p:cNvSpPr>
          <p:nvPr/>
        </p:nvSpPr>
        <p:spPr>
          <a:xfrm>
            <a:off x="0" y="3796432"/>
            <a:ext cx="7600950" cy="5943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lack"/>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lack"/>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lack"/>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lack"/>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lack"/>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dirty="0">
                <a:solidFill>
                  <a:srgbClr val="002060"/>
                </a:solidFill>
                <a:sym typeface="Wingdings" panose="05000000000000000000" pitchFamily="2" charset="2"/>
              </a:rPr>
              <a:t> </a:t>
            </a:r>
            <a:r>
              <a:rPr lang="nl-BE" b="1" dirty="0">
                <a:sym typeface="Wingdings" panose="05000000000000000000" pitchFamily="2" charset="2"/>
              </a:rPr>
              <a:t>samen</a:t>
            </a:r>
            <a:r>
              <a:rPr lang="nl-BE" dirty="0">
                <a:sym typeface="Wingdings" panose="05000000000000000000" pitchFamily="2" charset="2"/>
              </a:rPr>
              <a:t> verantwoordelijk</a:t>
            </a:r>
            <a:endParaRPr lang="nl-BE" dirty="0"/>
          </a:p>
        </p:txBody>
      </p:sp>
      <p:sp>
        <p:nvSpPr>
          <p:cNvPr id="12" name="Tijdelijke aanduiding voor tekst 1">
            <a:extLst>
              <a:ext uri="{FF2B5EF4-FFF2-40B4-BE49-F238E27FC236}">
                <a16:creationId xmlns:a16="http://schemas.microsoft.com/office/drawing/2014/main" id="{D6BB273E-394C-9EE5-5368-0E7AB7A9B62E}"/>
              </a:ext>
            </a:extLst>
          </p:cNvPr>
          <p:cNvSpPr txBox="1">
            <a:spLocks/>
          </p:cNvSpPr>
          <p:nvPr/>
        </p:nvSpPr>
        <p:spPr>
          <a:xfrm>
            <a:off x="464548" y="4499950"/>
            <a:ext cx="7600950" cy="5943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lack"/>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lack"/>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lack"/>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lack"/>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lack"/>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dirty="0">
                <a:solidFill>
                  <a:srgbClr val="002060"/>
                </a:solidFill>
                <a:sym typeface="Wingdings" panose="05000000000000000000" pitchFamily="2" charset="2"/>
              </a:rPr>
              <a:t> </a:t>
            </a:r>
            <a:r>
              <a:rPr lang="nl-BE" dirty="0">
                <a:sym typeface="Wingdings" panose="05000000000000000000" pitchFamily="2" charset="2"/>
              </a:rPr>
              <a:t>samen </a:t>
            </a:r>
            <a:r>
              <a:rPr lang="nl-BE" b="1" dirty="0">
                <a:sym typeface="Wingdings" panose="05000000000000000000" pitchFamily="2" charset="2"/>
              </a:rPr>
              <a:t>leren</a:t>
            </a:r>
            <a:endParaRPr lang="nl-BE" b="1" dirty="0"/>
          </a:p>
        </p:txBody>
      </p:sp>
    </p:spTree>
    <p:extLst>
      <p:ext uri="{BB962C8B-B14F-4D97-AF65-F5344CB8AC3E}">
        <p14:creationId xmlns:p14="http://schemas.microsoft.com/office/powerpoint/2010/main" val="24657998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9" name="Rectangle 22"/>
          <p:cNvSpPr>
            <a:spLocks noChangeArrowheads="1"/>
          </p:cNvSpPr>
          <p:nvPr/>
        </p:nvSpPr>
        <p:spPr bwMode="auto">
          <a:xfrm>
            <a:off x="1662061" y="6039831"/>
            <a:ext cx="5897687" cy="441325"/>
          </a:xfrm>
          <a:prstGeom prst="rect">
            <a:avLst/>
          </a:prstGeom>
          <a:solidFill>
            <a:srgbClr val="FF0000"/>
          </a:solidFill>
          <a:ln w="9525">
            <a:solidFill>
              <a:srgbClr val="000000"/>
            </a:solidFill>
            <a:miter lim="800000"/>
            <a:headEnd/>
            <a:tailEnd/>
          </a:ln>
        </p:spPr>
        <p:txBody>
          <a:bodyPr/>
          <a:lstStyle/>
          <a:p>
            <a:pPr>
              <a:defRPr/>
            </a:pPr>
            <a:endParaRPr lang="nl-NL" kern="0">
              <a:solidFill>
                <a:prstClr val="black"/>
              </a:solidFill>
            </a:endParaRPr>
          </a:p>
        </p:txBody>
      </p:sp>
      <p:sp>
        <p:nvSpPr>
          <p:cNvPr id="9240" name="Rectangle 24"/>
          <p:cNvSpPr>
            <a:spLocks noChangeArrowheads="1"/>
          </p:cNvSpPr>
          <p:nvPr/>
        </p:nvSpPr>
        <p:spPr bwMode="auto">
          <a:xfrm>
            <a:off x="1864371" y="5583467"/>
            <a:ext cx="5472139" cy="441325"/>
          </a:xfrm>
          <a:prstGeom prst="rect">
            <a:avLst/>
          </a:prstGeom>
          <a:solidFill>
            <a:srgbClr val="00B050"/>
          </a:solidFill>
          <a:ln w="9525">
            <a:solidFill>
              <a:srgbClr val="000000"/>
            </a:solidFill>
            <a:miter lim="800000"/>
            <a:headEnd/>
            <a:tailEnd/>
          </a:ln>
        </p:spPr>
        <p:txBody>
          <a:bodyPr/>
          <a:lstStyle/>
          <a:p>
            <a:pPr>
              <a:defRPr/>
            </a:pPr>
            <a:endParaRPr lang="nl-NL" kern="0">
              <a:solidFill>
                <a:prstClr val="black"/>
              </a:solidFill>
            </a:endParaRPr>
          </a:p>
        </p:txBody>
      </p:sp>
      <p:sp>
        <p:nvSpPr>
          <p:cNvPr id="9241" name="Rectangle 25"/>
          <p:cNvSpPr>
            <a:spLocks noChangeArrowheads="1"/>
          </p:cNvSpPr>
          <p:nvPr/>
        </p:nvSpPr>
        <p:spPr bwMode="auto">
          <a:xfrm>
            <a:off x="2210910" y="5585524"/>
            <a:ext cx="4727576" cy="430887"/>
          </a:xfrm>
          <a:prstGeom prst="rect">
            <a:avLst/>
          </a:prstGeom>
          <a:noFill/>
          <a:ln w="9525">
            <a:noFill/>
            <a:miter lim="800000"/>
            <a:headEnd/>
            <a:tailEnd/>
          </a:ln>
        </p:spPr>
        <p:txBody>
          <a:bodyPr wrap="square" lIns="0" tIns="0" rIns="0" bIns="0">
            <a:spAutoFit/>
          </a:bodyPr>
          <a:lstStyle/>
          <a:p>
            <a:pPr algn="ctr" eaLnBrk="0" hangingPunct="0">
              <a:defRPr/>
            </a:pPr>
            <a:r>
              <a:rPr lang="en-GB" sz="2800" kern="0" dirty="0">
                <a:solidFill>
                  <a:prstClr val="white"/>
                </a:solidFill>
              </a:rPr>
              <a:t>(</a:t>
            </a:r>
            <a:r>
              <a:rPr lang="en-GB" sz="2800" kern="0" dirty="0" err="1">
                <a:solidFill>
                  <a:prstClr val="white"/>
                </a:solidFill>
              </a:rPr>
              <a:t>Gedeeld</a:t>
            </a:r>
            <a:r>
              <a:rPr lang="en-GB" sz="2800" kern="0" dirty="0">
                <a:solidFill>
                  <a:prstClr val="white"/>
                </a:solidFill>
              </a:rPr>
              <a:t>) </a:t>
            </a:r>
            <a:r>
              <a:rPr lang="en-GB" sz="2800" kern="0" dirty="0" err="1">
                <a:solidFill>
                  <a:prstClr val="white"/>
                </a:solidFill>
              </a:rPr>
              <a:t>Leiderschap</a:t>
            </a:r>
            <a:endParaRPr lang="en-GB" sz="2800" kern="0" dirty="0">
              <a:solidFill>
                <a:prstClr val="white"/>
              </a:solidFill>
            </a:endParaRPr>
          </a:p>
        </p:txBody>
      </p:sp>
      <p:sp>
        <p:nvSpPr>
          <p:cNvPr id="9242" name="Rectangle 26"/>
          <p:cNvSpPr>
            <a:spLocks noChangeArrowheads="1"/>
          </p:cNvSpPr>
          <p:nvPr/>
        </p:nvSpPr>
        <p:spPr bwMode="auto">
          <a:xfrm>
            <a:off x="3565526" y="5845209"/>
            <a:ext cx="4278313" cy="642938"/>
          </a:xfrm>
          <a:prstGeom prst="rect">
            <a:avLst/>
          </a:prstGeom>
          <a:noFill/>
          <a:ln w="9525">
            <a:noFill/>
            <a:miter lim="800000"/>
            <a:headEnd/>
            <a:tailEnd/>
          </a:ln>
        </p:spPr>
        <p:txBody>
          <a:bodyPr/>
          <a:lstStyle/>
          <a:p>
            <a:pPr>
              <a:defRPr/>
            </a:pPr>
            <a:endParaRPr lang="nl-NL" kern="0">
              <a:solidFill>
                <a:prstClr val="black"/>
              </a:solidFill>
            </a:endParaRPr>
          </a:p>
        </p:txBody>
      </p:sp>
      <p:sp>
        <p:nvSpPr>
          <p:cNvPr id="9243" name="Rectangle 27"/>
          <p:cNvSpPr>
            <a:spLocks noChangeArrowheads="1"/>
          </p:cNvSpPr>
          <p:nvPr/>
        </p:nvSpPr>
        <p:spPr bwMode="auto">
          <a:xfrm>
            <a:off x="2650648" y="6072299"/>
            <a:ext cx="3848100" cy="430887"/>
          </a:xfrm>
          <a:prstGeom prst="rect">
            <a:avLst/>
          </a:prstGeom>
          <a:noFill/>
          <a:ln w="9525">
            <a:noFill/>
            <a:miter lim="800000"/>
            <a:headEnd/>
            <a:tailEnd/>
          </a:ln>
        </p:spPr>
        <p:txBody>
          <a:bodyPr lIns="0" tIns="0" rIns="0" bIns="0">
            <a:spAutoFit/>
          </a:bodyPr>
          <a:lstStyle/>
          <a:p>
            <a:pPr algn="ctr" eaLnBrk="0" hangingPunct="0">
              <a:defRPr/>
            </a:pPr>
            <a:r>
              <a:rPr lang="en-GB" sz="2800" kern="0" dirty="0" err="1">
                <a:solidFill>
                  <a:prstClr val="white"/>
                </a:solidFill>
              </a:rPr>
              <a:t>Visie</a:t>
            </a:r>
            <a:r>
              <a:rPr lang="en-GB" sz="2800" kern="0" dirty="0">
                <a:solidFill>
                  <a:prstClr val="white"/>
                </a:solidFill>
              </a:rPr>
              <a:t>, </a:t>
            </a:r>
            <a:r>
              <a:rPr lang="en-GB" sz="2800" kern="0" dirty="0" err="1">
                <a:solidFill>
                  <a:prstClr val="white"/>
                </a:solidFill>
              </a:rPr>
              <a:t>Doel</a:t>
            </a:r>
            <a:r>
              <a:rPr lang="en-GB" sz="2800" kern="0" dirty="0">
                <a:solidFill>
                  <a:prstClr val="white"/>
                </a:solidFill>
              </a:rPr>
              <a:t> </a:t>
            </a:r>
            <a:r>
              <a:rPr lang="en-GB" sz="2800" kern="0" dirty="0" err="1">
                <a:solidFill>
                  <a:prstClr val="white"/>
                </a:solidFill>
              </a:rPr>
              <a:t>en</a:t>
            </a:r>
            <a:r>
              <a:rPr lang="en-GB" sz="2800" kern="0" dirty="0">
                <a:solidFill>
                  <a:prstClr val="white"/>
                </a:solidFill>
              </a:rPr>
              <a:t> </a:t>
            </a:r>
            <a:r>
              <a:rPr lang="en-GB" sz="2800" kern="0" dirty="0" err="1">
                <a:solidFill>
                  <a:prstClr val="white"/>
                </a:solidFill>
              </a:rPr>
              <a:t>Ambities</a:t>
            </a:r>
            <a:endParaRPr lang="en-GB" sz="2800" kern="0" dirty="0">
              <a:solidFill>
                <a:prstClr val="white"/>
              </a:solidFill>
            </a:endParaRPr>
          </a:p>
        </p:txBody>
      </p:sp>
      <p:sp>
        <p:nvSpPr>
          <p:cNvPr id="9244" name="Freeform 28"/>
          <p:cNvSpPr>
            <a:spLocks/>
          </p:cNvSpPr>
          <p:nvPr/>
        </p:nvSpPr>
        <p:spPr bwMode="auto">
          <a:xfrm>
            <a:off x="1041992" y="369853"/>
            <a:ext cx="6943060" cy="2339270"/>
          </a:xfrm>
          <a:custGeom>
            <a:avLst/>
            <a:gdLst>
              <a:gd name="T0" fmla="*/ 2147483647 w 672"/>
              <a:gd name="T1" fmla="*/ 0 h 240"/>
              <a:gd name="T2" fmla="*/ 0 w 672"/>
              <a:gd name="T3" fmla="*/ 2147483647 h 240"/>
              <a:gd name="T4" fmla="*/ 2147483647 w 672"/>
              <a:gd name="T5" fmla="*/ 2147483647 h 240"/>
              <a:gd name="T6" fmla="*/ 2147483647 w 672"/>
              <a:gd name="T7" fmla="*/ 0 h 240"/>
              <a:gd name="T8" fmla="*/ 0 60000 65536"/>
              <a:gd name="T9" fmla="*/ 0 60000 65536"/>
              <a:gd name="T10" fmla="*/ 0 60000 65536"/>
              <a:gd name="T11" fmla="*/ 0 60000 65536"/>
              <a:gd name="T12" fmla="*/ 0 w 672"/>
              <a:gd name="T13" fmla="*/ 0 h 240"/>
              <a:gd name="T14" fmla="*/ 672 w 672"/>
              <a:gd name="T15" fmla="*/ 240 h 240"/>
            </a:gdLst>
            <a:ahLst/>
            <a:cxnLst>
              <a:cxn ang="T8">
                <a:pos x="T0" y="T1"/>
              </a:cxn>
              <a:cxn ang="T9">
                <a:pos x="T2" y="T3"/>
              </a:cxn>
              <a:cxn ang="T10">
                <a:pos x="T4" y="T5"/>
              </a:cxn>
              <a:cxn ang="T11">
                <a:pos x="T6" y="T7"/>
              </a:cxn>
            </a:cxnLst>
            <a:rect l="T12" t="T13" r="T14" b="T15"/>
            <a:pathLst>
              <a:path w="672" h="240">
                <a:moveTo>
                  <a:pt x="336" y="0"/>
                </a:moveTo>
                <a:lnTo>
                  <a:pt x="0" y="240"/>
                </a:lnTo>
                <a:lnTo>
                  <a:pt x="672" y="240"/>
                </a:lnTo>
                <a:lnTo>
                  <a:pt x="336" y="0"/>
                </a:lnTo>
                <a:close/>
              </a:path>
            </a:pathLst>
          </a:custGeom>
          <a:solidFill>
            <a:schemeClr val="tx2"/>
          </a:solidFill>
          <a:ln w="9525">
            <a:solidFill>
              <a:srgbClr val="000000"/>
            </a:solidFill>
            <a:round/>
            <a:headEnd/>
            <a:tailEnd/>
          </a:ln>
        </p:spPr>
        <p:txBody>
          <a:bodyPr/>
          <a:lstStyle/>
          <a:p>
            <a:pPr>
              <a:defRPr/>
            </a:pPr>
            <a:endParaRPr lang="nl-BE" kern="0">
              <a:solidFill>
                <a:prstClr val="black"/>
              </a:solidFill>
            </a:endParaRPr>
          </a:p>
        </p:txBody>
      </p:sp>
      <p:sp>
        <p:nvSpPr>
          <p:cNvPr id="9245" name="Rectangle 29"/>
          <p:cNvSpPr>
            <a:spLocks noChangeArrowheads="1"/>
          </p:cNvSpPr>
          <p:nvPr/>
        </p:nvSpPr>
        <p:spPr bwMode="auto">
          <a:xfrm>
            <a:off x="4933951" y="2384460"/>
            <a:ext cx="2976563" cy="614363"/>
          </a:xfrm>
          <a:prstGeom prst="rect">
            <a:avLst/>
          </a:prstGeom>
          <a:noFill/>
          <a:ln w="9525">
            <a:noFill/>
            <a:miter lim="800000"/>
            <a:headEnd/>
            <a:tailEnd/>
          </a:ln>
        </p:spPr>
        <p:txBody>
          <a:bodyPr/>
          <a:lstStyle/>
          <a:p>
            <a:pPr>
              <a:defRPr/>
            </a:pPr>
            <a:endParaRPr lang="nl-NL" kern="0">
              <a:solidFill>
                <a:prstClr val="black"/>
              </a:solidFill>
            </a:endParaRPr>
          </a:p>
        </p:txBody>
      </p:sp>
      <p:sp>
        <p:nvSpPr>
          <p:cNvPr id="9246" name="Rectangle 30"/>
          <p:cNvSpPr>
            <a:spLocks noChangeArrowheads="1"/>
          </p:cNvSpPr>
          <p:nvPr/>
        </p:nvSpPr>
        <p:spPr bwMode="auto">
          <a:xfrm>
            <a:off x="2762233" y="1518750"/>
            <a:ext cx="3434316" cy="1384995"/>
          </a:xfrm>
          <a:prstGeom prst="rect">
            <a:avLst/>
          </a:prstGeom>
          <a:noFill/>
          <a:ln w="9525">
            <a:noFill/>
            <a:miter lim="800000"/>
            <a:headEnd/>
            <a:tailEnd/>
          </a:ln>
        </p:spPr>
        <p:txBody>
          <a:bodyPr wrap="square" lIns="0" tIns="0" rIns="0" bIns="0">
            <a:spAutoFit/>
          </a:bodyPr>
          <a:lstStyle/>
          <a:p>
            <a:pPr algn="ctr" eaLnBrk="0" hangingPunct="0">
              <a:defRPr/>
            </a:pPr>
            <a:r>
              <a:rPr lang="en-GB" sz="2400" b="1" i="1" kern="0" dirty="0">
                <a:solidFill>
                  <a:prstClr val="white"/>
                </a:solidFill>
              </a:rPr>
              <a:t>GOEDE DIENSTVERLENING,</a:t>
            </a:r>
          </a:p>
          <a:p>
            <a:pPr algn="ctr" eaLnBrk="0" hangingPunct="0">
              <a:defRPr/>
            </a:pPr>
            <a:r>
              <a:rPr lang="en-GB" sz="2400" b="1" i="1" kern="0" dirty="0">
                <a:solidFill>
                  <a:prstClr val="white"/>
                </a:solidFill>
              </a:rPr>
              <a:t>OP MAAT, </a:t>
            </a:r>
          </a:p>
          <a:p>
            <a:pPr algn="ctr" eaLnBrk="0" hangingPunct="0">
              <a:defRPr/>
            </a:pPr>
            <a:r>
              <a:rPr lang="en-GB" sz="2400" b="1" i="1" kern="0" dirty="0">
                <a:solidFill>
                  <a:prstClr val="white"/>
                </a:solidFill>
              </a:rPr>
              <a:t>SNEL EN WENDBAAR</a:t>
            </a:r>
          </a:p>
          <a:p>
            <a:pPr algn="ctr" eaLnBrk="0" hangingPunct="0">
              <a:defRPr/>
            </a:pPr>
            <a:endParaRPr lang="en-GB" b="1" kern="0" dirty="0">
              <a:solidFill>
                <a:prstClr val="white"/>
              </a:solidFill>
            </a:endParaRPr>
          </a:p>
        </p:txBody>
      </p:sp>
      <p:sp>
        <p:nvSpPr>
          <p:cNvPr id="3" name="Rectangle 11">
            <a:extLst>
              <a:ext uri="{FF2B5EF4-FFF2-40B4-BE49-F238E27FC236}">
                <a16:creationId xmlns:a16="http://schemas.microsoft.com/office/drawing/2014/main" id="{E3579F1D-54A6-C856-1DF1-106315CCDF88}"/>
              </a:ext>
            </a:extLst>
          </p:cNvPr>
          <p:cNvSpPr>
            <a:spLocks noChangeArrowheads="1"/>
          </p:cNvSpPr>
          <p:nvPr/>
        </p:nvSpPr>
        <p:spPr bwMode="auto">
          <a:xfrm>
            <a:off x="5092987" y="2717349"/>
            <a:ext cx="492443" cy="2866118"/>
          </a:xfrm>
          <a:prstGeom prst="rect">
            <a:avLst/>
          </a:prstGeom>
          <a:solidFill>
            <a:srgbClr val="00B0F0"/>
          </a:solidFill>
          <a:ln w="9525">
            <a:solidFill>
              <a:srgbClr val="000000"/>
            </a:solidFill>
            <a:miter lim="800000"/>
            <a:headEnd/>
            <a:tailEnd/>
          </a:ln>
        </p:spPr>
        <p:txBody>
          <a:bodyPr/>
          <a:lstStyle/>
          <a:p>
            <a:pPr>
              <a:defRPr/>
            </a:pPr>
            <a:endParaRPr lang="nl-NL" kern="0">
              <a:solidFill>
                <a:prstClr val="black"/>
              </a:solidFill>
            </a:endParaRPr>
          </a:p>
        </p:txBody>
      </p:sp>
      <p:sp>
        <p:nvSpPr>
          <p:cNvPr id="4" name="Rectangle 14">
            <a:extLst>
              <a:ext uri="{FF2B5EF4-FFF2-40B4-BE49-F238E27FC236}">
                <a16:creationId xmlns:a16="http://schemas.microsoft.com/office/drawing/2014/main" id="{97117F9D-1EEB-9AD9-B32B-5E5FE44BB207}"/>
              </a:ext>
            </a:extLst>
          </p:cNvPr>
          <p:cNvSpPr>
            <a:spLocks noChangeArrowheads="1"/>
          </p:cNvSpPr>
          <p:nvPr/>
        </p:nvSpPr>
        <p:spPr bwMode="auto">
          <a:xfrm rot="-5400000">
            <a:off x="4300883" y="4026740"/>
            <a:ext cx="2043829" cy="492443"/>
          </a:xfrm>
          <a:prstGeom prst="rect">
            <a:avLst/>
          </a:prstGeom>
          <a:noFill/>
          <a:ln w="9525">
            <a:noFill/>
            <a:miter lim="800000"/>
            <a:headEnd/>
            <a:tailEnd/>
          </a:ln>
        </p:spPr>
        <p:txBody>
          <a:bodyPr wrap="none" lIns="0" tIns="0" rIns="0" bIns="0">
            <a:spAutoFit/>
          </a:bodyPr>
          <a:lstStyle/>
          <a:p>
            <a:pPr eaLnBrk="0" hangingPunct="0">
              <a:defRPr/>
            </a:pPr>
            <a:r>
              <a:rPr lang="en-GB" sz="3200" kern="0" dirty="0">
                <a:solidFill>
                  <a:srgbClr val="000000"/>
                </a:solidFill>
              </a:rPr>
              <a:t>STRUCTUUR</a:t>
            </a:r>
            <a:endParaRPr lang="en-GB" sz="3200" kern="0" dirty="0">
              <a:solidFill>
                <a:prstClr val="black"/>
              </a:solidFill>
            </a:endParaRPr>
          </a:p>
        </p:txBody>
      </p:sp>
      <p:sp>
        <p:nvSpPr>
          <p:cNvPr id="6" name="Rectangle 15">
            <a:extLst>
              <a:ext uri="{FF2B5EF4-FFF2-40B4-BE49-F238E27FC236}">
                <a16:creationId xmlns:a16="http://schemas.microsoft.com/office/drawing/2014/main" id="{57517918-5D7A-DD94-819B-D27E7F6835F3}"/>
              </a:ext>
            </a:extLst>
          </p:cNvPr>
          <p:cNvSpPr>
            <a:spLocks noChangeArrowheads="1"/>
          </p:cNvSpPr>
          <p:nvPr/>
        </p:nvSpPr>
        <p:spPr bwMode="auto">
          <a:xfrm>
            <a:off x="6464262" y="2724162"/>
            <a:ext cx="535373" cy="2859305"/>
          </a:xfrm>
          <a:prstGeom prst="rect">
            <a:avLst/>
          </a:prstGeom>
          <a:solidFill>
            <a:srgbClr val="954ECA"/>
          </a:solidFill>
          <a:ln w="9525">
            <a:solidFill>
              <a:srgbClr val="000000"/>
            </a:solidFill>
            <a:miter lim="800000"/>
            <a:headEnd/>
            <a:tailEnd/>
          </a:ln>
        </p:spPr>
        <p:txBody>
          <a:bodyPr/>
          <a:lstStyle/>
          <a:p>
            <a:pPr>
              <a:defRPr/>
            </a:pPr>
            <a:endParaRPr lang="nl-NL" kern="0">
              <a:solidFill>
                <a:prstClr val="black"/>
              </a:solidFill>
            </a:endParaRPr>
          </a:p>
        </p:txBody>
      </p:sp>
      <p:sp>
        <p:nvSpPr>
          <p:cNvPr id="7" name="Rectangle 18">
            <a:extLst>
              <a:ext uri="{FF2B5EF4-FFF2-40B4-BE49-F238E27FC236}">
                <a16:creationId xmlns:a16="http://schemas.microsoft.com/office/drawing/2014/main" id="{A9F31739-911E-8807-850C-4EF738B3992A}"/>
              </a:ext>
            </a:extLst>
          </p:cNvPr>
          <p:cNvSpPr>
            <a:spLocks noChangeArrowheads="1"/>
          </p:cNvSpPr>
          <p:nvPr/>
        </p:nvSpPr>
        <p:spPr bwMode="auto">
          <a:xfrm rot="-5400000">
            <a:off x="5636085" y="3713824"/>
            <a:ext cx="2234658" cy="492443"/>
          </a:xfrm>
          <a:prstGeom prst="rect">
            <a:avLst/>
          </a:prstGeom>
          <a:noFill/>
          <a:ln w="9525">
            <a:noFill/>
            <a:miter lim="800000"/>
            <a:headEnd/>
            <a:tailEnd/>
          </a:ln>
        </p:spPr>
        <p:txBody>
          <a:bodyPr wrap="square" lIns="0" tIns="0" rIns="0" bIns="0">
            <a:spAutoFit/>
          </a:bodyPr>
          <a:lstStyle/>
          <a:p>
            <a:pPr eaLnBrk="0" hangingPunct="0">
              <a:defRPr/>
            </a:pPr>
            <a:r>
              <a:rPr lang="en-GB" sz="3200" kern="0" dirty="0">
                <a:solidFill>
                  <a:srgbClr val="000000"/>
                </a:solidFill>
              </a:rPr>
              <a:t>SYSTEMEN</a:t>
            </a:r>
            <a:endParaRPr lang="en-GB" sz="3200" kern="0" dirty="0">
              <a:solidFill>
                <a:prstClr val="black"/>
              </a:solidFill>
            </a:endParaRPr>
          </a:p>
        </p:txBody>
      </p:sp>
      <p:sp>
        <p:nvSpPr>
          <p:cNvPr id="5" name="Rectangle 7">
            <a:extLst>
              <a:ext uri="{FF2B5EF4-FFF2-40B4-BE49-F238E27FC236}">
                <a16:creationId xmlns:a16="http://schemas.microsoft.com/office/drawing/2014/main" id="{DC54F223-3287-B33A-13E8-F9E5395BEBF3}"/>
              </a:ext>
            </a:extLst>
          </p:cNvPr>
          <p:cNvSpPr>
            <a:spLocks noChangeArrowheads="1"/>
          </p:cNvSpPr>
          <p:nvPr/>
        </p:nvSpPr>
        <p:spPr bwMode="auto">
          <a:xfrm>
            <a:off x="3497637" y="2727138"/>
            <a:ext cx="478720" cy="2843479"/>
          </a:xfrm>
          <a:prstGeom prst="rect">
            <a:avLst/>
          </a:prstGeom>
          <a:solidFill>
            <a:srgbClr val="FF66FF"/>
          </a:solidFill>
          <a:ln w="9525">
            <a:solidFill>
              <a:srgbClr val="000000"/>
            </a:solidFill>
            <a:miter lim="800000"/>
            <a:headEnd/>
            <a:tailEnd/>
          </a:ln>
        </p:spPr>
        <p:txBody>
          <a:bodyPr/>
          <a:lstStyle/>
          <a:p>
            <a:pPr>
              <a:defRPr/>
            </a:pPr>
            <a:endParaRPr lang="nl-NL" kern="0">
              <a:solidFill>
                <a:prstClr val="black"/>
              </a:solidFill>
            </a:endParaRPr>
          </a:p>
        </p:txBody>
      </p:sp>
      <p:sp>
        <p:nvSpPr>
          <p:cNvPr id="11" name="Rectangle 3">
            <a:extLst>
              <a:ext uri="{FF2B5EF4-FFF2-40B4-BE49-F238E27FC236}">
                <a16:creationId xmlns:a16="http://schemas.microsoft.com/office/drawing/2014/main" id="{C728BE14-0004-D25F-0691-A4C816836408}"/>
              </a:ext>
            </a:extLst>
          </p:cNvPr>
          <p:cNvSpPr>
            <a:spLocks noChangeArrowheads="1"/>
          </p:cNvSpPr>
          <p:nvPr/>
        </p:nvSpPr>
        <p:spPr bwMode="auto">
          <a:xfrm>
            <a:off x="2116689" y="2724162"/>
            <a:ext cx="515377" cy="2872399"/>
          </a:xfrm>
          <a:prstGeom prst="rect">
            <a:avLst/>
          </a:prstGeom>
          <a:solidFill>
            <a:schemeClr val="accent4">
              <a:lumMod val="50000"/>
            </a:schemeClr>
          </a:solidFill>
          <a:ln w="9525">
            <a:solidFill>
              <a:srgbClr val="000000"/>
            </a:solidFill>
            <a:miter lim="800000"/>
            <a:headEnd/>
            <a:tailEnd/>
          </a:ln>
        </p:spPr>
        <p:txBody>
          <a:bodyPr/>
          <a:lstStyle/>
          <a:p>
            <a:pPr>
              <a:defRPr/>
            </a:pPr>
            <a:endParaRPr lang="nl-NL" kern="0">
              <a:solidFill>
                <a:prstClr val="black"/>
              </a:solidFill>
            </a:endParaRPr>
          </a:p>
        </p:txBody>
      </p:sp>
      <p:sp>
        <p:nvSpPr>
          <p:cNvPr id="8" name="Rectangle 10">
            <a:extLst>
              <a:ext uri="{FF2B5EF4-FFF2-40B4-BE49-F238E27FC236}">
                <a16:creationId xmlns:a16="http://schemas.microsoft.com/office/drawing/2014/main" id="{A47E7600-6645-2A17-BA82-869557DE47F2}"/>
              </a:ext>
            </a:extLst>
          </p:cNvPr>
          <p:cNvSpPr>
            <a:spLocks noChangeArrowheads="1"/>
          </p:cNvSpPr>
          <p:nvPr/>
        </p:nvSpPr>
        <p:spPr bwMode="auto">
          <a:xfrm rot="-5400000">
            <a:off x="1425713" y="3784759"/>
            <a:ext cx="1790186" cy="492443"/>
          </a:xfrm>
          <a:prstGeom prst="rect">
            <a:avLst/>
          </a:prstGeom>
          <a:noFill/>
          <a:ln w="9525">
            <a:noFill/>
            <a:miter lim="800000"/>
            <a:headEnd/>
            <a:tailEnd/>
          </a:ln>
        </p:spPr>
        <p:txBody>
          <a:bodyPr wrap="square" lIns="0" tIns="0" rIns="0" bIns="0">
            <a:spAutoFit/>
          </a:bodyPr>
          <a:lstStyle/>
          <a:p>
            <a:pPr eaLnBrk="0" hangingPunct="0">
              <a:defRPr/>
            </a:pPr>
            <a:r>
              <a:rPr lang="en-GB" sz="3200" kern="0" dirty="0">
                <a:solidFill>
                  <a:prstClr val="white"/>
                </a:solidFill>
              </a:rPr>
              <a:t>CULTUUR</a:t>
            </a:r>
          </a:p>
        </p:txBody>
      </p:sp>
      <p:sp>
        <p:nvSpPr>
          <p:cNvPr id="12" name="Rectangle 6">
            <a:extLst>
              <a:ext uri="{FF2B5EF4-FFF2-40B4-BE49-F238E27FC236}">
                <a16:creationId xmlns:a16="http://schemas.microsoft.com/office/drawing/2014/main" id="{01EE3B3A-F5DE-7A43-1DB2-4222958701B0}"/>
              </a:ext>
            </a:extLst>
          </p:cNvPr>
          <p:cNvSpPr>
            <a:spLocks noChangeArrowheads="1"/>
          </p:cNvSpPr>
          <p:nvPr/>
        </p:nvSpPr>
        <p:spPr bwMode="auto">
          <a:xfrm rot="-5400000">
            <a:off x="2817572" y="3664193"/>
            <a:ext cx="1879100" cy="492443"/>
          </a:xfrm>
          <a:prstGeom prst="rect">
            <a:avLst/>
          </a:prstGeom>
          <a:noFill/>
          <a:ln w="9525">
            <a:noFill/>
            <a:miter lim="800000"/>
            <a:headEnd/>
            <a:tailEnd/>
          </a:ln>
        </p:spPr>
        <p:txBody>
          <a:bodyPr wrap="square" lIns="0" tIns="0" rIns="0" bIns="0">
            <a:spAutoFit/>
          </a:bodyPr>
          <a:lstStyle/>
          <a:p>
            <a:pPr eaLnBrk="0" hangingPunct="0">
              <a:defRPr/>
            </a:pPr>
            <a:r>
              <a:rPr lang="en-GB" sz="3200" kern="0" dirty="0">
                <a:solidFill>
                  <a:prstClr val="white"/>
                </a:solidFill>
              </a:rPr>
              <a:t>MENSEN</a:t>
            </a:r>
          </a:p>
        </p:txBody>
      </p:sp>
      <p:sp>
        <p:nvSpPr>
          <p:cNvPr id="26" name="Tekstballon: rechthoek 25">
            <a:extLst>
              <a:ext uri="{FF2B5EF4-FFF2-40B4-BE49-F238E27FC236}">
                <a16:creationId xmlns:a16="http://schemas.microsoft.com/office/drawing/2014/main" id="{2065DBB5-3B7C-C28A-E243-382F33EEB0BE}"/>
              </a:ext>
            </a:extLst>
          </p:cNvPr>
          <p:cNvSpPr/>
          <p:nvPr/>
        </p:nvSpPr>
        <p:spPr>
          <a:xfrm>
            <a:off x="8027157" y="286603"/>
            <a:ext cx="4031709" cy="6376501"/>
          </a:xfrm>
          <a:prstGeom prst="wedgeRectCallout">
            <a:avLst>
              <a:gd name="adj1" fmla="val -49447"/>
              <a:gd name="adj2" fmla="val 2858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400" dirty="0">
              <a:solidFill>
                <a:schemeClr val="accent1">
                  <a:lumMod val="50000"/>
                </a:schemeClr>
              </a:solidFill>
            </a:endParaRPr>
          </a:p>
          <a:p>
            <a:r>
              <a:rPr lang="nl-NL" sz="2200" dirty="0">
                <a:solidFill>
                  <a:schemeClr val="accent1">
                    <a:lumMod val="50000"/>
                  </a:schemeClr>
                </a:solidFill>
              </a:rPr>
              <a:t>Je kan bij het opstarten van een nieuw </a:t>
            </a:r>
            <a:r>
              <a:rPr lang="nl-NL" sz="2200" dirty="0">
                <a:solidFill>
                  <a:srgbClr val="FF0000"/>
                </a:solidFill>
              </a:rPr>
              <a:t>DOEL</a:t>
            </a:r>
            <a:r>
              <a:rPr lang="nl-NL" sz="2200" dirty="0">
                <a:solidFill>
                  <a:schemeClr val="accent1">
                    <a:lumMod val="50000"/>
                  </a:schemeClr>
                </a:solidFill>
              </a:rPr>
              <a:t> (</a:t>
            </a:r>
            <a:r>
              <a:rPr lang="nl-NL" sz="2200" dirty="0" err="1">
                <a:solidFill>
                  <a:schemeClr val="accent1">
                    <a:lumMod val="50000"/>
                  </a:schemeClr>
                </a:solidFill>
              </a:rPr>
              <a:t>vb</a:t>
            </a:r>
            <a:r>
              <a:rPr lang="nl-NL" sz="2200" dirty="0">
                <a:solidFill>
                  <a:schemeClr val="accent1">
                    <a:lumMod val="50000"/>
                  </a:schemeClr>
                </a:solidFill>
              </a:rPr>
              <a:t> leiderschap delen) veel aandacht geven aan de juiste </a:t>
            </a:r>
            <a:r>
              <a:rPr lang="nl-NL" sz="2200" dirty="0">
                <a:solidFill>
                  <a:srgbClr val="00B0F0"/>
                </a:solidFill>
              </a:rPr>
              <a:t>STRUCTUREN</a:t>
            </a:r>
            <a:r>
              <a:rPr lang="nl-NL" sz="2200" dirty="0">
                <a:solidFill>
                  <a:schemeClr val="accent1">
                    <a:lumMod val="50000"/>
                  </a:schemeClr>
                </a:solidFill>
              </a:rPr>
              <a:t> (functies/rollen helder verdelen, …). Je heb oog voor ondersteuning van </a:t>
            </a:r>
            <a:r>
              <a:rPr lang="nl-NL" sz="2200" dirty="0">
                <a:solidFill>
                  <a:srgbClr val="7030A0"/>
                </a:solidFill>
              </a:rPr>
              <a:t>SYSTEMEN </a:t>
            </a:r>
            <a:r>
              <a:rPr lang="nl-NL" sz="2200" dirty="0">
                <a:solidFill>
                  <a:schemeClr val="accent1">
                    <a:lumMod val="50000"/>
                  </a:schemeClr>
                </a:solidFill>
              </a:rPr>
              <a:t>(intranet, agenda’s, overleg-kanalen, …). Collega’s mogen aanscherpen naar wens. </a:t>
            </a:r>
          </a:p>
          <a:p>
            <a:r>
              <a:rPr lang="nl-NL" sz="2200" dirty="0">
                <a:solidFill>
                  <a:schemeClr val="accent1">
                    <a:lumMod val="50000"/>
                  </a:schemeClr>
                </a:solidFill>
              </a:rPr>
              <a:t>Als we niet genoeg afgetoetst hebben of die </a:t>
            </a:r>
            <a:r>
              <a:rPr lang="nl-NL" sz="2200" dirty="0">
                <a:solidFill>
                  <a:srgbClr val="00B050"/>
                </a:solidFill>
              </a:rPr>
              <a:t>visie wel gedeeld </a:t>
            </a:r>
            <a:r>
              <a:rPr lang="nl-NL" sz="2200" dirty="0">
                <a:solidFill>
                  <a:schemeClr val="accent1">
                    <a:lumMod val="50000"/>
                  </a:schemeClr>
                </a:solidFill>
              </a:rPr>
              <a:t>is, als we niet in dialoog gaan over de </a:t>
            </a:r>
            <a:r>
              <a:rPr lang="nl-NL" sz="2200" dirty="0">
                <a:solidFill>
                  <a:schemeClr val="accent4">
                    <a:lumMod val="50000"/>
                  </a:schemeClr>
                </a:solidFill>
              </a:rPr>
              <a:t>CULTUUR</a:t>
            </a:r>
            <a:r>
              <a:rPr lang="nl-NL" sz="2200" dirty="0">
                <a:solidFill>
                  <a:srgbClr val="FF66FF"/>
                </a:solidFill>
              </a:rPr>
              <a:t> </a:t>
            </a:r>
            <a:r>
              <a:rPr lang="nl-NL" sz="2200" dirty="0">
                <a:solidFill>
                  <a:schemeClr val="accent1">
                    <a:lumMod val="50000"/>
                  </a:schemeClr>
                </a:solidFill>
              </a:rPr>
              <a:t>die daarbij hoort, de veiligheid die nodig is, kan dit voldoende zijn om af te haken en het niet realiseren van het doel.</a:t>
            </a:r>
            <a:endParaRPr lang="nl-NL" dirty="0">
              <a:solidFill>
                <a:srgbClr val="00B050"/>
              </a:solidFill>
            </a:endParaRPr>
          </a:p>
        </p:txBody>
      </p:sp>
    </p:spTree>
    <p:custDataLst>
      <p:tags r:id="rId1"/>
    </p:custDataLst>
    <p:extLst>
      <p:ext uri="{BB962C8B-B14F-4D97-AF65-F5344CB8AC3E}">
        <p14:creationId xmlns:p14="http://schemas.microsoft.com/office/powerpoint/2010/main" val="2042280210"/>
      </p:ext>
    </p:extLst>
  </p:cSld>
  <p:clrMapOvr>
    <a:masterClrMapping/>
  </p:clrMapOvr>
  <mc:AlternateContent xmlns:mc="http://schemas.openxmlformats.org/markup-compatibility/2006" xmlns:p14="http://schemas.microsoft.com/office/powerpoint/2010/main">
    <mc:Choice Requires="p14">
      <p:transition spd="slow" p14:dur="2000" advTm="443748"/>
    </mc:Choice>
    <mc:Fallback xmlns="">
      <p:transition spd="slow" advTm="4437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extLst>
    <p:ext uri="{3A86A75C-4F4B-4683-9AE1-C65F6400EC91}">
      <p14:laserTraceLst xmlns:p14="http://schemas.microsoft.com/office/powerpoint/2010/main">
        <p14:tracePtLst>
          <p14:tracePt t="167521" x="774700" y="5029200"/>
          <p14:tracePt t="167690" x="927100" y="5029200"/>
          <p14:tracePt t="167697" x="1143000" y="5041900"/>
          <p14:tracePt t="167705" x="1231900" y="5060950"/>
          <p14:tracePt t="167718" x="1289050" y="5073650"/>
          <p14:tracePt t="167736" x="1606550" y="5143500"/>
          <p14:tracePt t="167752" x="1816100" y="5194300"/>
          <p14:tracePt t="167769" x="1974850" y="5245100"/>
          <p14:tracePt t="167784" x="2324100" y="5378450"/>
          <p14:tracePt t="167802" x="2552700" y="5492750"/>
          <p14:tracePt t="167817" x="2660650" y="5581650"/>
          <p14:tracePt t="167835" x="2762250" y="5664200"/>
          <p14:tracePt t="167852" x="2863850" y="5721350"/>
          <p14:tracePt t="167868" x="2940050" y="5772150"/>
          <p14:tracePt t="167886" x="3041650" y="5835650"/>
          <p14:tracePt t="167902" x="3111500" y="5924550"/>
          <p14:tracePt t="167917" x="3155950" y="5975350"/>
          <p14:tracePt t="167935" x="3187700" y="6032500"/>
          <p14:tracePt t="167951" x="3213100" y="6083300"/>
          <p14:tracePt t="167968" x="3251200" y="6115050"/>
          <p14:tracePt t="167984" x="3289300" y="6172200"/>
          <p14:tracePt t="168000" x="3352800" y="6235700"/>
          <p14:tracePt t="168018" x="3409950" y="6280150"/>
          <p14:tracePt t="168035" x="3448050" y="6330950"/>
          <p14:tracePt t="168051" x="3473450" y="6362700"/>
          <p14:tracePt t="168069" x="3492500" y="6394450"/>
          <p14:tracePt t="168086" x="3517900" y="6470650"/>
          <p14:tracePt t="168102" x="3536950" y="6521450"/>
          <p14:tracePt t="168117" x="3549650" y="6553200"/>
          <p14:tracePt t="168134" x="3556000" y="6584950"/>
          <p14:tracePt t="168152" x="3568700" y="6604000"/>
          <p14:tracePt t="168167" x="3575050" y="6623050"/>
          <p14:tracePt t="168184" x="3575050" y="6635750"/>
          <p14:tracePt t="168202" x="3581400" y="6648450"/>
          <p14:tracePt t="168217" x="3581400" y="6654800"/>
          <p14:tracePt t="168234" x="3594100" y="6667500"/>
          <p14:tracePt t="168251" x="3594100" y="6673850"/>
          <p14:tracePt t="168267" x="3594100" y="6680200"/>
          <p14:tracePt t="168285" x="3594100" y="6686550"/>
          <p14:tracePt t="168303" x="3594100" y="6718300"/>
          <p14:tracePt t="168317" x="3594100" y="6731000"/>
          <p14:tracePt t="168334" x="3587750" y="6731000"/>
          <p14:tracePt t="168351" x="3587750" y="6737350"/>
          <p14:tracePt t="168368" x="3581400" y="6743700"/>
          <p14:tracePt t="168405" x="3575050" y="6743700"/>
          <p14:tracePt t="168418" x="3568700" y="6743700"/>
          <p14:tracePt t="168433" x="3543300" y="6737350"/>
          <p14:tracePt t="168452" x="3505200" y="6718300"/>
          <p14:tracePt t="168468" x="3492500" y="6711950"/>
          <p14:tracePt t="168484" x="3479800" y="6705600"/>
          <p14:tracePt t="168502" x="3467100" y="6686550"/>
          <p14:tracePt t="168518" x="3454400" y="6680200"/>
          <p14:tracePt t="168534" x="3441700" y="6673850"/>
          <p14:tracePt t="168555" x="3435350" y="6667500"/>
          <p14:tracePt t="168570" x="3435350" y="6661150"/>
          <p14:tracePt t="168606" x="3441700" y="6654800"/>
          <p14:tracePt t="168613" x="3486150" y="6654800"/>
          <p14:tracePt t="168621" x="3511550" y="6648450"/>
          <p14:tracePt t="168633" x="3562350" y="6648450"/>
          <p14:tracePt t="168652" x="3892550" y="6642100"/>
          <p14:tracePt t="168667" x="4083050" y="6642100"/>
          <p14:tracePt t="168683" x="4165600" y="6642100"/>
          <p14:tracePt t="168701" x="4292600" y="6642100"/>
          <p14:tracePt t="168719" x="4451350" y="6654800"/>
          <p14:tracePt t="168733" x="4508500" y="6661150"/>
          <p14:tracePt t="168751" x="4521200" y="6667500"/>
          <p14:tracePt t="168767" x="4533900" y="6667500"/>
          <p14:tracePt t="168785" x="4565650" y="6667500"/>
          <p14:tracePt t="168802" x="4572000" y="6667500"/>
          <p14:tracePt t="168817" x="4584700" y="6667500"/>
          <p14:tracePt t="168834" x="4597400" y="6667500"/>
          <p14:tracePt t="168851" x="4603750" y="6667500"/>
          <p14:tracePt t="168867" x="4616450" y="6661150"/>
          <p14:tracePt t="168901" x="4610100" y="6654800"/>
          <p14:tracePt t="168918" x="4552950" y="6629400"/>
          <p14:tracePt t="168934" x="4419600" y="6610350"/>
          <p14:tracePt t="168951" x="4343400" y="6604000"/>
          <p14:tracePt t="168968" x="4292600" y="6604000"/>
          <p14:tracePt t="168984" x="4254500" y="6604000"/>
          <p14:tracePt t="169002" x="4171950" y="6604000"/>
          <p14:tracePt t="169016" x="4133850" y="6604000"/>
          <p14:tracePt t="169033" x="4121150" y="6604000"/>
          <p14:tracePt t="169051" x="4114800" y="6604000"/>
          <p14:tracePt t="169069" x="4108450" y="6604000"/>
          <p14:tracePt t="169134" x="4127500" y="6604000"/>
          <p14:tracePt t="169142" x="4165600" y="6604000"/>
          <p14:tracePt t="169151" x="4203700" y="6604000"/>
          <p14:tracePt t="169167" x="4311650" y="6610350"/>
          <p14:tracePt t="169184" x="4368800" y="6610350"/>
          <p14:tracePt t="169203" x="4400550" y="6610350"/>
          <p14:tracePt t="169217" x="4413250" y="6610350"/>
          <p14:tracePt t="169233" x="4419600" y="6610350"/>
          <p14:tracePt t="176147" x="4413250" y="6610350"/>
          <p14:tracePt t="176155" x="4400550" y="6610350"/>
          <p14:tracePt t="176165" x="4375150" y="6610350"/>
          <p14:tracePt t="176182" x="4337050" y="6610350"/>
          <p14:tracePt t="176199" x="4311650" y="6610350"/>
          <p14:tracePt t="176216" x="4273550" y="6610350"/>
          <p14:tracePt t="176232" x="4260850" y="6610350"/>
          <p14:tracePt t="176248" x="4235450" y="6610350"/>
          <p14:tracePt t="176264" x="4222750" y="6610350"/>
          <p14:tracePt t="176284" x="4203700" y="6610350"/>
          <p14:tracePt t="176298" x="4197350" y="6610350"/>
          <p14:tracePt t="176314" x="4184650" y="6610350"/>
          <p14:tracePt t="176331" x="4178300" y="6610350"/>
          <p14:tracePt t="176349" x="4165600" y="6610350"/>
          <p14:tracePt t="176365" x="4159250" y="6610350"/>
          <p14:tracePt t="176399" x="4152900" y="6610350"/>
          <p14:tracePt t="176414" x="4140200" y="6616700"/>
          <p14:tracePt t="176431" x="4127500" y="6616700"/>
          <p14:tracePt t="176450" x="4121150" y="6616700"/>
          <p14:tracePt t="176465" x="4114800" y="6623050"/>
          <p14:tracePt t="176528" x="4108450" y="6623050"/>
          <p14:tracePt t="176632" x="4108450" y="6616700"/>
          <p14:tracePt t="176639" x="4114800" y="6616700"/>
          <p14:tracePt t="176654" x="4121150" y="6616700"/>
          <p14:tracePt t="176665" x="4133850" y="6616700"/>
          <p14:tracePt t="176682" x="4146550" y="6616700"/>
          <p14:tracePt t="176699" x="4159250" y="6610350"/>
          <p14:tracePt t="176715" x="4171950" y="6610350"/>
          <p14:tracePt t="176732" x="4191000" y="6610350"/>
          <p14:tracePt t="176766" x="4203700" y="6610350"/>
          <p14:tracePt t="176781" x="4210050" y="6610350"/>
          <p14:tracePt t="176798" x="4216400" y="6610350"/>
          <p14:tracePt t="176832" x="4222750" y="6610350"/>
          <p14:tracePt t="176885" x="4216400" y="6610350"/>
          <p14:tracePt t="176914" x="4210050" y="6610350"/>
          <p14:tracePt t="177882" x="4203700" y="6610350"/>
          <p14:tracePt t="177889" x="4203700" y="6604000"/>
          <p14:tracePt t="177899" x="4197350" y="6597650"/>
          <p14:tracePt t="177914" x="4197350" y="6591300"/>
          <p14:tracePt t="177932" x="4191000" y="6578600"/>
          <p14:tracePt t="177949" x="4184650" y="6572250"/>
          <p14:tracePt t="177965" x="4165600" y="6553200"/>
          <p14:tracePt t="177982" x="4152900" y="6540500"/>
          <p14:tracePt t="177998" x="4146550" y="6534150"/>
          <p14:tracePt t="178014" x="4133850" y="6527800"/>
          <p14:tracePt t="178032" x="4121150" y="6515100"/>
          <p14:tracePt t="178048" x="4114800" y="6508750"/>
          <p14:tracePt t="178065" x="4108450" y="6489700"/>
          <p14:tracePt t="178068" x="4108450" y="6483350"/>
          <p14:tracePt t="178081" x="4102100" y="6483350"/>
          <p14:tracePt t="178099" x="4095750" y="6464300"/>
          <p14:tracePt t="178114" x="4095750" y="6438900"/>
          <p14:tracePt t="178131" x="4095750" y="6413500"/>
          <p14:tracePt t="178148" x="4095750" y="6388100"/>
          <p14:tracePt t="178165" x="4108450" y="6362700"/>
          <p14:tracePt t="178182" x="4114800" y="6324600"/>
          <p14:tracePt t="178198" x="4121150" y="6292850"/>
          <p14:tracePt t="178214" x="4140200" y="6254750"/>
          <p14:tracePt t="178231" x="4152900" y="6203950"/>
          <p14:tracePt t="178248" x="4184650" y="6146800"/>
          <p14:tracePt t="178264" x="4197350" y="6127750"/>
          <p14:tracePt t="178282" x="4210050" y="6115050"/>
          <p14:tracePt t="178297" x="4216400" y="6102350"/>
          <p14:tracePt t="178315" x="4235450" y="6083300"/>
          <p14:tracePt t="178331" x="4248150" y="6070600"/>
          <p14:tracePt t="178348" x="4260850" y="6057900"/>
          <p14:tracePt t="178364" x="4298950" y="6032500"/>
          <p14:tracePt t="178381" x="4318000" y="6026150"/>
          <p14:tracePt t="178398" x="4330700" y="6019800"/>
          <p14:tracePt t="178414" x="4349750" y="6013450"/>
          <p14:tracePt t="178431" x="4362450" y="6013450"/>
          <p14:tracePt t="178449" x="4368800" y="6007100"/>
          <p14:tracePt t="178464" x="4375150" y="6007100"/>
          <p14:tracePt t="178497" x="4381500" y="6007100"/>
          <p14:tracePt t="178515" x="4387850" y="6007100"/>
          <p14:tracePt t="178537" x="4400550" y="6007100"/>
          <p14:tracePt t="178559" x="4406900" y="6007100"/>
          <p14:tracePt t="178582" x="4419600" y="6013450"/>
          <p14:tracePt t="178589" x="4438650" y="6013450"/>
          <p14:tracePt t="178599" x="4457700" y="6019800"/>
          <p14:tracePt t="178614" x="4483100" y="6026150"/>
          <p14:tracePt t="178631" x="4495800" y="6026150"/>
          <p14:tracePt t="178648" x="4502150" y="6026150"/>
          <p14:tracePt t="178664" x="4514850" y="6026150"/>
          <p14:tracePt t="178680" x="4533900" y="6032500"/>
          <p14:tracePt t="178714" x="4540250" y="6032500"/>
          <p14:tracePt t="178734" x="4546600" y="6032500"/>
          <p14:tracePt t="178813" x="4495800" y="6045200"/>
          <p14:tracePt t="178821" x="4406900" y="6045200"/>
          <p14:tracePt t="178831" x="4330700" y="6064250"/>
          <p14:tracePt t="178848" x="4197350" y="6070600"/>
          <p14:tracePt t="178866" x="4159250" y="6076950"/>
          <p14:tracePt t="178882" x="4140200" y="6076950"/>
          <p14:tracePt t="178897" x="4133850" y="6083300"/>
          <p14:tracePt t="178914" x="4121150" y="6083300"/>
          <p14:tracePt t="178932" x="4114800" y="6083300"/>
          <p14:tracePt t="178948" x="4108450" y="6089650"/>
          <p14:tracePt t="178982" x="4102100" y="6089650"/>
          <p14:tracePt t="179028" x="4108450" y="6089650"/>
          <p14:tracePt t="179036" x="4152900" y="6089650"/>
          <p14:tracePt t="179047" x="4203700" y="6089650"/>
          <p14:tracePt t="179066" x="4279900" y="6089650"/>
          <p14:tracePt t="179068" x="4311650" y="6083300"/>
          <p14:tracePt t="179081" x="4343400" y="6083300"/>
          <p14:tracePt t="179098" x="4362450" y="6083300"/>
          <p14:tracePt t="179113" x="4375150" y="6083300"/>
          <p14:tracePt t="179131" x="4381500" y="6083300"/>
          <p14:tracePt t="179148" x="4394200" y="6083300"/>
          <p14:tracePt t="179164" x="4400550" y="6083300"/>
          <p14:tracePt t="179215" x="4394200" y="6083300"/>
          <p14:tracePt t="179222" x="4362450" y="6089650"/>
          <p14:tracePt t="179231" x="4330700" y="6102350"/>
          <p14:tracePt t="179248" x="4273550" y="6115050"/>
          <p14:tracePt t="179264" x="4235450" y="6127750"/>
          <p14:tracePt t="179282" x="4229100" y="6134100"/>
          <p14:tracePt t="179297" x="4216400" y="6134100"/>
          <p14:tracePt t="179313" x="4210050" y="6140450"/>
          <p14:tracePt t="179331" x="4203700" y="6140450"/>
          <p14:tracePt t="179347" x="4197350" y="6140450"/>
          <p14:tracePt t="179393" x="4203700" y="6140450"/>
          <p14:tracePt t="179402" x="4222750" y="6140450"/>
          <p14:tracePt t="179413" x="4260850" y="6134100"/>
          <p14:tracePt t="179432" x="4318000" y="6127750"/>
          <p14:tracePt t="179448" x="4330700" y="6127750"/>
          <p14:tracePt t="179464" x="4337050" y="6127750"/>
          <p14:tracePt t="179482" x="4349750" y="6127750"/>
          <p14:tracePt t="179498" x="4356100" y="6127750"/>
          <p14:tracePt t="179565" x="4349750" y="6127750"/>
          <p14:tracePt t="179587" x="4343400" y="6127750"/>
          <p14:tracePt t="179602" x="4337050" y="6127750"/>
          <p14:tracePt t="179654" x="4330700" y="6127750"/>
          <p14:tracePt t="179698" x="4330700" y="6121400"/>
          <p14:tracePt t="179736" x="4330700" y="6115050"/>
          <p14:tracePt t="185006" x="4400550" y="6096000"/>
          <p14:tracePt t="185014" x="4502150" y="6076950"/>
          <p14:tracePt t="185021" x="4610100" y="6057900"/>
          <p14:tracePt t="185030" x="4660900" y="6045200"/>
          <p14:tracePt t="185045" x="4794250" y="6007100"/>
          <p14:tracePt t="185062" x="4965700" y="5956300"/>
          <p14:tracePt t="185078" x="5124450" y="5911850"/>
          <p14:tracePt t="185094" x="5226050" y="5873750"/>
          <p14:tracePt t="185098" x="5251450" y="5867400"/>
          <p14:tracePt t="185112" x="5302250" y="5829300"/>
          <p14:tracePt t="185128" x="5416550" y="5765800"/>
          <p14:tracePt t="185145" x="5568950" y="5695950"/>
          <p14:tracePt t="185161" x="5695950" y="5626100"/>
          <p14:tracePt t="185178" x="5784850" y="5594350"/>
          <p14:tracePt t="185195" x="5848350" y="5556250"/>
          <p14:tracePt t="185211" x="5949950" y="5511800"/>
          <p14:tracePt t="185230" x="6045200" y="5454650"/>
          <p14:tracePt t="185245" x="6121400" y="5416550"/>
          <p14:tracePt t="185261" x="6134100" y="5403850"/>
          <p14:tracePt t="185279" x="6159500" y="5391150"/>
          <p14:tracePt t="185295" x="6178550" y="5384800"/>
          <p14:tracePt t="185312" x="6235700" y="5340350"/>
          <p14:tracePt t="185328" x="6261100" y="5308600"/>
          <p14:tracePt t="185345" x="6318250" y="5251450"/>
          <p14:tracePt t="185362" x="6350000" y="5213350"/>
          <p14:tracePt t="185380" x="6419850" y="5168900"/>
          <p14:tracePt t="185394" x="6445250" y="5156200"/>
          <p14:tracePt t="185411" x="6457950" y="5149850"/>
          <p14:tracePt t="185428" x="6464300" y="5149850"/>
          <p14:tracePt t="185446" x="6483350" y="5137150"/>
          <p14:tracePt t="185462" x="6502400" y="5130800"/>
          <p14:tracePt t="185478" x="6508750" y="5124450"/>
          <p14:tracePt t="185495" x="6515100" y="5111750"/>
          <p14:tracePt t="185511" x="6521450" y="5105400"/>
          <p14:tracePt t="185529" x="6527800" y="5105400"/>
          <p14:tracePt t="185544" x="6527800" y="5099050"/>
          <p14:tracePt t="185562" x="6534150" y="5099050"/>
          <p14:tracePt t="185595" x="6540500" y="5099050"/>
          <p14:tracePt t="197862" x="6540500" y="5086350"/>
          <p14:tracePt t="197870" x="6540500" y="5054600"/>
          <p14:tracePt t="197877" x="6540500" y="5016500"/>
          <p14:tracePt t="197891" x="6540500" y="4997450"/>
          <p14:tracePt t="197907" x="6540500" y="4953000"/>
          <p14:tracePt t="197924" x="6540500" y="4940300"/>
          <p14:tracePt t="197942" x="6540500" y="4933950"/>
          <p14:tracePt t="197958" x="6540500" y="4921250"/>
          <p14:tracePt t="197976" x="6540500" y="4902200"/>
          <p14:tracePt t="197991" x="6540500" y="4895850"/>
          <p14:tracePt t="198024" x="6540500" y="4883150"/>
          <p14:tracePt t="198042" x="6540500" y="4876800"/>
          <p14:tracePt t="198058" x="6540500" y="4870450"/>
          <p14:tracePt t="198074" x="6540500" y="4864100"/>
          <p14:tracePt t="198091" x="6540500" y="4857750"/>
          <p14:tracePt t="198126" x="6540500" y="4851400"/>
          <p14:tracePt t="198183" x="6540500" y="4857750"/>
          <p14:tracePt t="198243" x="6540500" y="4864100"/>
          <p14:tracePt t="198258" x="6540500" y="4870450"/>
          <p14:tracePt t="198272" x="6540500" y="4876800"/>
          <p14:tracePt t="198287" x="6540500" y="4883150"/>
          <p14:tracePt t="198302" x="6540500" y="4889500"/>
          <p14:tracePt t="198326" x="6540500" y="4895850"/>
          <p14:tracePt t="198331" x="6540500" y="4908550"/>
          <p14:tracePt t="198341" x="6540500" y="4914900"/>
          <p14:tracePt t="198357" x="6540500" y="4927600"/>
          <p14:tracePt t="198373" x="6540500" y="4946650"/>
          <p14:tracePt t="198392" x="6540500" y="4972050"/>
          <p14:tracePt t="198408" x="6540500" y="4997450"/>
          <p14:tracePt t="198424" x="6540500" y="5016500"/>
          <p14:tracePt t="198441" x="6540500" y="5048250"/>
          <p14:tracePt t="198458" x="6540500" y="5067300"/>
          <p14:tracePt t="198474" x="6540500" y="5086350"/>
          <p14:tracePt t="198491" x="6540500" y="5099050"/>
          <p14:tracePt t="198508" x="6540500" y="5118100"/>
          <p14:tracePt t="198540" x="6540500" y="5143500"/>
          <p14:tracePt t="198557" x="6540500" y="5156200"/>
          <p14:tracePt t="198575" x="6540500" y="5187950"/>
          <p14:tracePt t="198592" x="6540500" y="5219700"/>
          <p14:tracePt t="198609" x="6540500" y="5264150"/>
          <p14:tracePt t="198624" x="6540500" y="5283200"/>
          <p14:tracePt t="198641" x="6540500" y="5289550"/>
          <p14:tracePt t="198657" x="6540500" y="5295900"/>
          <p14:tracePt t="198660" x="6540500" y="5302250"/>
          <p14:tracePt t="198675" x="6540500" y="5308600"/>
          <p14:tracePt t="198691" x="6540500" y="5327650"/>
          <p14:tracePt t="198724" x="6540500" y="5334000"/>
          <p14:tracePt t="198741" x="6540500" y="5340350"/>
          <p14:tracePt t="198808" x="6540500" y="5334000"/>
          <p14:tracePt t="198815" x="6540500" y="5327650"/>
          <p14:tracePt t="198824" x="6540500" y="5302250"/>
          <p14:tracePt t="198841" x="6540500" y="5270500"/>
          <p14:tracePt t="198857" x="6540500" y="5238750"/>
          <p14:tracePt t="198874" x="6540500" y="5213350"/>
          <p14:tracePt t="198891" x="6540500" y="5156200"/>
          <p14:tracePt t="198906" x="6540500" y="5099050"/>
          <p14:tracePt t="198924" x="6534150" y="5060950"/>
          <p14:tracePt t="198942" x="6534150" y="5029200"/>
          <p14:tracePt t="198958" x="6534150" y="4972050"/>
          <p14:tracePt t="198974" x="6534150" y="4946650"/>
          <p14:tracePt t="198990" x="6534150" y="4933950"/>
          <p14:tracePt t="199007" x="6534150" y="4921250"/>
          <p14:tracePt t="199024" x="6534150" y="4908550"/>
          <p14:tracePt t="199041" x="6534150" y="4902200"/>
          <p14:tracePt t="199058" x="6534150" y="4895850"/>
          <p14:tracePt t="199073" x="6534150" y="4889500"/>
          <p14:tracePt t="203669" x="6534150" y="4864100"/>
          <p14:tracePt t="203677" x="6534150" y="4826000"/>
          <p14:tracePt t="203689" x="6534150" y="4813300"/>
          <p14:tracePt t="203707" x="6534150" y="4775200"/>
          <p14:tracePt t="203721" x="6534150" y="4762500"/>
          <p14:tracePt t="203739" x="6534150" y="4749800"/>
          <p14:tracePt t="203756" x="6534150" y="4743450"/>
          <p14:tracePt t="203789" x="6534150" y="4737100"/>
          <p14:tracePt t="203805" x="6534150" y="4730750"/>
          <p14:tracePt t="203907" x="6534150" y="4737100"/>
          <p14:tracePt t="203944" x="6534150" y="4743450"/>
          <p14:tracePt t="203952" x="6534150" y="4749800"/>
          <p14:tracePt t="203967" x="6534150" y="4756150"/>
          <p14:tracePt t="203975" x="6534150" y="4768850"/>
          <p14:tracePt t="203990" x="6540500" y="4800600"/>
          <p14:tracePt t="204005" x="6540500" y="4845050"/>
          <p14:tracePt t="204023" x="6540500" y="4857750"/>
          <p14:tracePt t="204039" x="6540500" y="4870450"/>
          <p14:tracePt t="204058" x="6540500" y="4883150"/>
          <p14:tracePt t="204071" x="6540500" y="4889500"/>
          <p14:tracePt t="204089" x="6540500" y="4895850"/>
          <p14:tracePt t="204106" x="6540500" y="4902200"/>
          <p14:tracePt t="204123" x="6540500" y="4908550"/>
          <p14:tracePt t="204138" x="6540500" y="4914900"/>
          <p14:tracePt t="204155" x="6540500" y="4921250"/>
          <p14:tracePt t="204188" x="6546850" y="4921250"/>
          <p14:tracePt t="204934" x="6604000" y="4921250"/>
          <p14:tracePt t="204942" x="6705600" y="4921250"/>
          <p14:tracePt t="204955" x="6769100" y="4927600"/>
          <p14:tracePt t="204973" x="7023100" y="4927600"/>
          <p14:tracePt t="204989" x="7251700" y="4927600"/>
          <p14:tracePt t="205005" x="7353300" y="4933950"/>
          <p14:tracePt t="205022" x="7416800" y="4933950"/>
          <p14:tracePt t="205040" x="7537450" y="4940300"/>
          <p14:tracePt t="205056" x="7594600" y="4940300"/>
          <p14:tracePt t="205072" x="7651750" y="4953000"/>
          <p14:tracePt t="205089" x="7696200" y="4953000"/>
          <p14:tracePt t="205106" x="7747000" y="4959350"/>
          <p14:tracePt t="205122" x="7772400" y="4959350"/>
          <p14:tracePt t="205139" x="7791450" y="4959350"/>
          <p14:tracePt t="205156" x="7804150" y="4959350"/>
          <p14:tracePt t="205173" x="7816850" y="4959350"/>
          <p14:tracePt t="205188" x="7823200" y="4959350"/>
          <p14:tracePt t="205205" x="7829550" y="4959350"/>
          <p14:tracePt t="205221" x="7835900" y="4959350"/>
          <p14:tracePt t="205242" x="7842250" y="4959350"/>
          <p14:tracePt t="205254" x="7848600" y="4959350"/>
          <p14:tracePt t="205284" x="7848600" y="4965700"/>
          <p14:tracePt t="205307" x="7854950" y="4965700"/>
          <p14:tracePt t="205324" x="7861300" y="4965700"/>
          <p14:tracePt t="205336" x="7867650" y="4965700"/>
          <p14:tracePt t="205373" x="7880350" y="4965700"/>
          <p14:tracePt t="205433" x="7880350" y="4972050"/>
          <p14:tracePt t="216815" x="7886700" y="4972050"/>
          <p14:tracePt t="216890" x="7893050" y="4972050"/>
          <p14:tracePt t="216979" x="7899400" y="4972050"/>
          <p14:tracePt t="224431" x="7829550" y="4972050"/>
          <p14:tracePt t="224438" x="7785100" y="4965700"/>
          <p14:tracePt t="224447" x="7683500" y="4953000"/>
          <p14:tracePt t="224465" x="7188200" y="4927600"/>
          <p14:tracePt t="224481" x="6997700" y="4908550"/>
          <p14:tracePt t="224499" x="6394450" y="4851400"/>
          <p14:tracePt t="224515" x="6216650" y="4826000"/>
          <p14:tracePt t="224532" x="5829300" y="4775200"/>
          <p14:tracePt t="224548" x="5645150" y="4730750"/>
          <p14:tracePt t="224566" x="5181600" y="4673600"/>
          <p14:tracePt t="224583" x="5035550" y="4648200"/>
          <p14:tracePt t="224599" x="4832350" y="4635500"/>
          <p14:tracePt t="224615" x="4540250" y="4635500"/>
          <p14:tracePt t="224633" x="4337050" y="4635500"/>
          <p14:tracePt t="224649" x="4140200" y="4660900"/>
          <p14:tracePt t="224664" x="4000500" y="4673600"/>
          <p14:tracePt t="224682" x="3917950" y="4673600"/>
          <p14:tracePt t="224699" x="3848100" y="4686300"/>
          <p14:tracePt t="224716" x="3797300" y="4692650"/>
          <p14:tracePt t="224732" x="3683000" y="4699000"/>
          <p14:tracePt t="224748" x="3562350" y="4718050"/>
          <p14:tracePt t="224766" x="3435350" y="4743450"/>
          <p14:tracePt t="224783" x="3384550" y="4762500"/>
          <p14:tracePt t="224799" x="3340100" y="4775200"/>
          <p14:tracePt t="224814" x="3308350" y="4787900"/>
          <p14:tracePt t="224834" x="3295650" y="4794250"/>
          <p14:tracePt t="224848" x="3282950" y="4800600"/>
          <p14:tracePt t="224865" x="3276600" y="4800600"/>
          <p14:tracePt t="224900" x="3276600" y="4813300"/>
          <p14:tracePt t="224959" x="3276600" y="4819650"/>
          <p14:tracePt t="224967" x="3289300" y="4819650"/>
          <p14:tracePt t="224984" x="3295650" y="4826000"/>
          <p14:tracePt t="224989" x="3302000" y="4826000"/>
          <p14:tracePt t="224998" x="3308350" y="4832350"/>
          <p14:tracePt t="225016" x="3352800" y="4845050"/>
          <p14:tracePt t="225031" x="3397250" y="4870450"/>
          <p14:tracePt t="225049" x="3473450" y="4895850"/>
          <p14:tracePt t="225065" x="3505200" y="4902200"/>
          <p14:tracePt t="225082" x="3517900" y="4908550"/>
          <p14:tracePt t="225099" x="3530600" y="4914900"/>
          <p14:tracePt t="225116" x="3543300" y="4927600"/>
          <p14:tracePt t="225132" x="3562350" y="4933950"/>
          <p14:tracePt t="225148" x="3575050" y="4933950"/>
          <p14:tracePt t="225165" x="3581400" y="4940300"/>
          <p14:tracePt t="225183" x="3594100" y="4946650"/>
          <p14:tracePt t="225199" x="3613150" y="4946650"/>
          <p14:tracePt t="225216" x="3625850" y="4946650"/>
          <p14:tracePt t="225232" x="3625850" y="4953000"/>
          <p14:tracePt t="225248" x="3632200" y="4953000"/>
          <p14:tracePt t="225265" x="3644900" y="4959350"/>
          <p14:tracePt t="225282" x="3651250" y="4959350"/>
          <p14:tracePt t="225298" x="3657600" y="4965700"/>
          <p14:tracePt t="225316" x="3663950" y="4965700"/>
          <p14:tracePt t="225331" x="3670300" y="4972050"/>
          <p14:tracePt t="225348" x="3676650" y="4972050"/>
          <p14:tracePt t="225365" x="3683000" y="4972050"/>
          <p14:tracePt t="225382" x="3695700" y="4972050"/>
          <p14:tracePt t="225399" x="3702050" y="4972050"/>
          <p14:tracePt t="225416" x="3721100" y="4972050"/>
          <p14:tracePt t="225434" x="3727450" y="4972050"/>
          <p14:tracePt t="225447" x="3733800" y="4972050"/>
          <p14:tracePt t="225466" x="3746500" y="4972050"/>
          <p14:tracePt t="225481" x="3746500" y="4984750"/>
          <p14:tracePt t="225516" x="3752850" y="4984750"/>
          <p14:tracePt t="225548" x="3759200" y="4991100"/>
          <p14:tracePt t="234547" x="3759200" y="4984750"/>
          <p14:tracePt t="234778" x="3759200" y="4978400"/>
          <p14:tracePt t="234814" x="3759200" y="4965700"/>
          <p14:tracePt t="234829" x="3759200" y="4959350"/>
          <p14:tracePt t="234852" x="3759200" y="4953000"/>
          <p14:tracePt t="234889" x="3759200" y="4946650"/>
          <p14:tracePt t="234911" x="3759200" y="4940300"/>
          <p14:tracePt t="234942" x="3759200" y="4933950"/>
          <p14:tracePt t="235001" x="3759200" y="4927600"/>
          <p14:tracePt t="256672" x="3759200" y="4908550"/>
          <p14:tracePt t="256680" x="3765550" y="4851400"/>
          <p14:tracePt t="256689" x="3778250" y="4819650"/>
          <p14:tracePt t="256703" x="3784600" y="4724400"/>
          <p14:tracePt t="256721" x="3784600" y="4667250"/>
          <p14:tracePt t="256738" x="3784600" y="4616450"/>
          <p14:tracePt t="256755" x="3784600" y="4591050"/>
          <p14:tracePt t="256771" x="3784600" y="4578350"/>
          <p14:tracePt t="256788" x="3778250" y="4552950"/>
          <p14:tracePt t="256804" x="3771900" y="4546600"/>
          <p14:tracePt t="256822" x="3759200" y="4533900"/>
          <p14:tracePt t="256838" x="3759200" y="4527550"/>
          <p14:tracePt t="256853" x="3752850" y="4521200"/>
          <p14:tracePt t="256871" x="3746500" y="4508500"/>
          <p14:tracePt t="256889" x="3733800" y="4502150"/>
          <p14:tracePt t="256905" x="3727450" y="4502150"/>
          <p14:tracePt t="256925" x="3714750" y="4502150"/>
          <p14:tracePt t="256955" x="3714750" y="4514850"/>
          <p14:tracePt t="256962" x="3708400" y="4521200"/>
          <p14:tracePt t="256972" x="3702050" y="4546600"/>
          <p14:tracePt t="256988" x="3702050" y="4597400"/>
          <p14:tracePt t="257004" x="3702050" y="4654550"/>
          <p14:tracePt t="257022" x="3702050" y="4705350"/>
          <p14:tracePt t="257037" x="3714750" y="4756150"/>
          <p14:tracePt t="257054" x="3714750" y="4775200"/>
          <p14:tracePt t="257071" x="3727450" y="4794250"/>
          <p14:tracePt t="257088" x="3727450" y="4806950"/>
          <p14:tracePt t="257104" x="3733800" y="4806950"/>
          <p14:tracePt t="257120" x="3733800" y="4819650"/>
          <p14:tracePt t="257137" x="3733800" y="4826000"/>
          <p14:tracePt t="257154" x="3733800" y="4832350"/>
          <p14:tracePt t="257172" x="3733800" y="4845050"/>
          <p14:tracePt t="257215" x="3740150" y="4845050"/>
          <p14:tracePt t="257230" x="3740150" y="4851400"/>
          <p14:tracePt t="257267" x="3740150" y="4857750"/>
          <p14:tracePt t="257394" x="3740150" y="4864100"/>
          <p14:tracePt t="259337" x="3759200" y="4864100"/>
          <p14:tracePt t="259344" x="3810000" y="4864100"/>
          <p14:tracePt t="259354" x="3860800" y="4864100"/>
          <p14:tracePt t="259371" x="4000500" y="4864100"/>
          <p14:tracePt t="259387" x="4121150" y="4864100"/>
          <p14:tracePt t="259405" x="4191000" y="4864100"/>
          <p14:tracePt t="259420" x="4311650" y="4864100"/>
          <p14:tracePt t="259436" x="4425950" y="4864100"/>
          <p14:tracePt t="259454" x="4521200" y="4864100"/>
          <p14:tracePt t="259471" x="4578350" y="4864100"/>
          <p14:tracePt t="259487" x="4629150" y="4870450"/>
          <p14:tracePt t="259503" x="4667250" y="4870450"/>
          <p14:tracePt t="259520" x="4737100" y="4870450"/>
          <p14:tracePt t="259537" x="4851400" y="4870450"/>
          <p14:tracePt t="259553" x="4984750" y="4870450"/>
          <p14:tracePt t="259570" x="5016500" y="4870450"/>
          <p14:tracePt t="259587" x="5041900" y="4870450"/>
          <p14:tracePt t="259603" x="5054600" y="4870450"/>
          <p14:tracePt t="259621" x="5067300" y="4870450"/>
          <p14:tracePt t="259637" x="5073650" y="4870450"/>
          <p14:tracePt t="259652" x="5080000" y="4870450"/>
          <p14:tracePt t="259670" x="5099050" y="4870450"/>
          <p14:tracePt t="259703" x="5111750" y="4870450"/>
          <p14:tracePt t="259720" x="5118100" y="4870450"/>
          <p14:tracePt t="259737" x="5143500" y="4870450"/>
          <p14:tracePt t="259754" x="5194300" y="4864100"/>
          <p14:tracePt t="259770" x="5213350" y="4864100"/>
          <p14:tracePt t="259786" x="5226050" y="4857750"/>
          <p14:tracePt t="259803" x="5232400" y="4857750"/>
          <p14:tracePt t="259821" x="5238750" y="4851400"/>
          <p14:tracePt t="259895" x="5238750" y="4845050"/>
          <p14:tracePt t="259932" x="5238750" y="4838700"/>
          <p14:tracePt t="259940" x="5232400" y="4838700"/>
          <p14:tracePt t="259977" x="5219700" y="4838700"/>
          <p14:tracePt t="260014" x="5213350" y="4838700"/>
          <p14:tracePt t="260029" x="5207000" y="4838700"/>
          <p14:tracePt t="260066" x="5200650" y="4838700"/>
          <p14:tracePt t="260081" x="5194300" y="4838700"/>
          <p14:tracePt t="260096" x="5187950" y="4845050"/>
          <p14:tracePt t="260112" x="5181600" y="4845050"/>
          <p14:tracePt t="260119" x="5175250" y="4845050"/>
          <p14:tracePt t="260136" x="5162550" y="4851400"/>
          <p14:tracePt t="260153" x="5156200" y="4857750"/>
          <p14:tracePt t="260171" x="5143500" y="4870450"/>
          <p14:tracePt t="260186" x="5130800" y="4889500"/>
          <p14:tracePt t="260203" x="5118100" y="4889500"/>
          <p14:tracePt t="260220" x="5118100" y="4895850"/>
          <p14:tracePt t="260236" x="5118100" y="4902200"/>
          <p14:tracePt t="260253" x="5105400" y="4908550"/>
          <p14:tracePt t="260286" x="5105400" y="4921250"/>
          <p14:tracePt t="260303" x="5111750" y="4921250"/>
          <p14:tracePt t="260342" x="5118100" y="4921250"/>
          <p14:tracePt t="260364" x="5124450" y="4921250"/>
          <p14:tracePt t="260394" x="5130800" y="4914900"/>
          <p14:tracePt t="260431" x="5137150" y="4908550"/>
          <p14:tracePt t="260446" x="5137150" y="4902200"/>
          <p14:tracePt t="260468" x="5137150" y="4895850"/>
          <p14:tracePt t="260483" x="5137150" y="4889500"/>
          <p14:tracePt t="260491" x="5130800" y="4883150"/>
          <p14:tracePt t="260503" x="5130800" y="4876800"/>
          <p14:tracePt t="260521" x="5124450" y="4870450"/>
          <p14:tracePt t="260536" x="5099050" y="4864100"/>
          <p14:tracePt t="260553" x="5086350" y="4851400"/>
          <p14:tracePt t="260570" x="5080000" y="4845050"/>
          <p14:tracePt t="260586" x="5073650" y="4838700"/>
          <p14:tracePt t="260603" x="5067300" y="4832350"/>
          <p14:tracePt t="260620" x="5060950" y="4832350"/>
          <p14:tracePt t="260636" x="5060950" y="4826000"/>
          <p14:tracePt t="260671" x="5060950" y="4819650"/>
          <p14:tracePt t="260691" x="5067300" y="4813300"/>
          <p14:tracePt t="260702" x="5067300" y="4806950"/>
          <p14:tracePt t="260720" x="5092700" y="4775200"/>
          <p14:tracePt t="260736" x="5124450" y="4699000"/>
          <p14:tracePt t="260753" x="5137150" y="4641850"/>
          <p14:tracePt t="260770" x="5143500" y="4610100"/>
          <p14:tracePt t="260786" x="5143500" y="4584700"/>
          <p14:tracePt t="260804" x="5143500" y="4572000"/>
          <p14:tracePt t="260820" x="5143500" y="4565650"/>
          <p14:tracePt t="260836" x="5143500" y="4552950"/>
          <p14:tracePt t="260852" x="5143500" y="4540250"/>
          <p14:tracePt t="260872" x="5143500" y="4533900"/>
          <p14:tracePt t="260930" x="5143500" y="4546600"/>
          <p14:tracePt t="260945" x="5143500" y="4552950"/>
          <p14:tracePt t="260953" x="5143500" y="4559300"/>
          <p14:tracePt t="260960" x="5143500" y="4584700"/>
          <p14:tracePt t="260969" x="5143500" y="4622800"/>
          <p14:tracePt t="260986" x="5143500" y="4667250"/>
          <p14:tracePt t="261003" x="5143500" y="4718050"/>
          <p14:tracePt t="261019" x="5143500" y="4756150"/>
          <p14:tracePt t="261036" x="5143500" y="4775200"/>
          <p14:tracePt t="261053" x="5149850" y="4800600"/>
          <p14:tracePt t="261087" x="5149850" y="4826000"/>
          <p14:tracePt t="261103" x="5149850" y="4838700"/>
          <p14:tracePt t="261119" x="5149850" y="4845050"/>
          <p14:tracePt t="261136" x="5149850" y="4851400"/>
          <p14:tracePt t="261169" x="5149850" y="4857750"/>
          <p14:tracePt t="272483" x="5149850" y="4838700"/>
          <p14:tracePt t="272490" x="5149850" y="4832350"/>
          <p14:tracePt t="272499" x="5149850" y="4813300"/>
          <p14:tracePt t="272516" x="5149850" y="4794250"/>
          <p14:tracePt t="272532" x="5149850" y="4787900"/>
          <p14:tracePt t="272548" x="5149850" y="4781550"/>
          <p14:tracePt t="272566" x="5149850" y="4775200"/>
          <p14:tracePt t="272594" x="5149850" y="4768850"/>
          <p14:tracePt t="272668" x="5149850" y="4775200"/>
          <p14:tracePt t="272684" x="5149850" y="4781550"/>
          <p14:tracePt t="272701" x="5149850" y="4787900"/>
          <p14:tracePt t="272713" x="5149850" y="4794250"/>
          <p14:tracePt t="272736" x="5149850" y="4806950"/>
          <p14:tracePt t="272751" x="5149850" y="4813300"/>
          <p14:tracePt t="272789" x="5149850" y="4819650"/>
          <p14:tracePt t="272803" x="5149850" y="4826000"/>
          <p14:tracePt t="272825" x="5156200" y="4832350"/>
          <p14:tracePt t="272847" x="5156200" y="4838700"/>
          <p14:tracePt t="272863" x="5162550" y="4838700"/>
          <p14:tracePt t="272885" x="5162550" y="4845050"/>
          <p14:tracePt t="272959" x="5162550" y="4851400"/>
          <p14:tracePt t="272996" x="5162550" y="4857750"/>
          <p14:tracePt t="273034" x="5162550" y="4864100"/>
          <p14:tracePt t="279019" x="5162550" y="4914900"/>
          <p14:tracePt t="279027" x="5149850" y="4959350"/>
          <p14:tracePt t="279034" x="5143500" y="4978400"/>
          <p14:tracePt t="279047" x="5130800" y="4991100"/>
          <p14:tracePt t="279065" x="5111750" y="5048250"/>
          <p14:tracePt t="279080" x="5073650" y="5111750"/>
          <p14:tracePt t="279096" x="5029200" y="5207000"/>
          <p14:tracePt t="279114" x="4991100" y="5283200"/>
          <p14:tracePt t="279131" x="4959350" y="5359400"/>
          <p14:tracePt t="279147" x="4921250" y="5441950"/>
          <p14:tracePt t="279163" x="4908550" y="5467350"/>
          <p14:tracePt t="279181" x="4876800" y="5518150"/>
          <p14:tracePt t="279198" x="4813300" y="5632450"/>
          <p14:tracePt t="279213" x="4787900" y="5708650"/>
          <p14:tracePt t="279231" x="4756150" y="5772150"/>
          <p14:tracePt t="279247" x="4730750" y="5892800"/>
          <p14:tracePt t="279263" x="4711700" y="5937250"/>
          <p14:tracePt t="279281" x="4667250" y="6045200"/>
          <p14:tracePt t="279297" x="4629150" y="6159500"/>
          <p14:tracePt t="279313" x="4584700" y="6311900"/>
          <p14:tracePt t="279329" x="4565650" y="6432550"/>
          <p14:tracePt t="279347" x="4559300" y="6489700"/>
          <p14:tracePt t="279363" x="4559300" y="6540500"/>
          <p14:tracePt t="279381" x="4559300" y="6559550"/>
          <p14:tracePt t="279397" x="4565650" y="6572250"/>
          <p14:tracePt t="279414" x="4572000" y="6591300"/>
          <p14:tracePt t="279430" x="4578350" y="6597650"/>
          <p14:tracePt t="279446" x="4591050" y="6604000"/>
          <p14:tracePt t="279463" x="4597400" y="6610350"/>
          <p14:tracePt t="279481" x="4603750" y="6623050"/>
          <p14:tracePt t="279498" x="4622800" y="6654800"/>
          <p14:tracePt t="279512" x="4641850" y="6686550"/>
          <p14:tracePt t="279530" x="4667250" y="6731000"/>
          <p14:tracePt t="279546" x="4679950" y="6756400"/>
          <p14:tracePt t="279563" x="4692650" y="6781800"/>
          <p14:tracePt t="279580" x="4692650" y="6794500"/>
          <p14:tracePt t="279597" x="4699000" y="6800850"/>
          <p14:tracePt t="279614" x="4705350" y="6800850"/>
          <p14:tracePt t="279630" x="4718050" y="6807200"/>
          <p14:tracePt t="279666" x="4724400" y="6807200"/>
          <p14:tracePt t="279733" x="4711700" y="6800850"/>
          <p14:tracePt t="279741" x="4699000" y="6794500"/>
          <p14:tracePt t="279749" x="4654550" y="6756400"/>
          <p14:tracePt t="279764" x="4508500" y="6731000"/>
          <p14:tracePt t="279780" x="4406900" y="6731000"/>
          <p14:tracePt t="279797" x="4368800" y="6731000"/>
          <p14:tracePt t="279813" x="4349750" y="6731000"/>
          <p14:tracePt t="279831" x="4330700" y="6731000"/>
          <p14:tracePt t="279863" x="4324350" y="6731000"/>
          <p14:tracePt t="279890" x="4311650" y="6731000"/>
          <p14:tracePt t="279905" x="4318000" y="6731000"/>
          <p14:tracePt t="279919" x="4368800" y="6724650"/>
          <p14:tracePt t="279929" x="4445000" y="6718300"/>
          <p14:tracePt t="279947" x="4572000" y="6699250"/>
          <p14:tracePt t="279963" x="4635500" y="6692900"/>
          <p14:tracePt t="279981" x="4660900" y="6686550"/>
          <p14:tracePt t="279997" x="4673600" y="6686550"/>
          <p14:tracePt t="280013" x="4679950" y="6686550"/>
          <p14:tracePt t="280039" x="4686300" y="6686550"/>
          <p14:tracePt t="280061" x="4692650" y="6686550"/>
          <p14:tracePt t="280114" x="4686300" y="6686550"/>
          <p14:tracePt t="280121" x="4679950" y="6686550"/>
          <p14:tracePt t="280130" x="4629150" y="6686550"/>
          <p14:tracePt t="280146" x="4597400" y="6686550"/>
          <p14:tracePt t="280163" x="4578350" y="6686550"/>
          <p14:tracePt t="280181" x="4565650" y="6686550"/>
          <p14:tracePt t="280213" x="4559300" y="6673850"/>
          <p14:tracePt t="280231" x="4552950" y="6673850"/>
          <p14:tracePt t="280245" x="4552950" y="6667500"/>
          <p14:tracePt t="280264" x="4552950" y="6661150"/>
          <p14:tracePt t="280280" x="4552950" y="6654800"/>
          <p14:tracePt t="280297" x="4559300" y="6654800"/>
          <p14:tracePt t="280315" x="4559300" y="6648450"/>
          <p14:tracePt t="280333" x="4565650" y="6648450"/>
          <p14:tracePt t="280345" x="4572000" y="6642100"/>
          <p14:tracePt t="280373" x="4584700" y="6642100"/>
          <p14:tracePt t="298159" x="4610100" y="6635750"/>
          <p14:tracePt t="298167" x="4641850" y="6623050"/>
          <p14:tracePt t="298175" x="4673600" y="6616700"/>
          <p14:tracePt t="298191" x="4730750" y="6610350"/>
          <p14:tracePt t="298206" x="4756150" y="6604000"/>
          <p14:tracePt t="298224" x="4762500" y="6604000"/>
          <p14:tracePt t="298241" x="4775200" y="6597650"/>
          <p14:tracePt t="298258" x="4787900" y="6597650"/>
          <p14:tracePt t="298275" x="4800600" y="6597650"/>
          <p14:tracePt t="298290" x="4806950" y="6597650"/>
          <p14:tracePt t="298324" x="4813300" y="6597650"/>
          <p14:tracePt t="298341" x="4819650" y="6597650"/>
          <p14:tracePt t="298361" x="4826000" y="6597650"/>
          <p14:tracePt t="298383" x="4832350" y="6597650"/>
          <p14:tracePt t="298413" x="4845050" y="6597650"/>
          <p14:tracePt t="298450" x="4851400" y="6597650"/>
          <p14:tracePt t="298555" x="4851400" y="6604000"/>
          <p14:tracePt t="298591" x="4851400" y="6610350"/>
          <p14:tracePt t="298607" x="4838700" y="6610350"/>
          <p14:tracePt t="298622" x="4832350" y="6610350"/>
          <p14:tracePt t="298636" x="4826000" y="6610350"/>
          <p14:tracePt t="298644" x="4819650" y="6610350"/>
          <p14:tracePt t="298660" x="4813300" y="6610350"/>
          <p14:tracePt t="298676" x="4806950" y="6610350"/>
          <p14:tracePt t="298690" x="4775200" y="6610350"/>
          <p14:tracePt t="298708" x="4756150" y="6610350"/>
          <p14:tracePt t="298723" x="4743450" y="6604000"/>
          <p14:tracePt t="298742" x="4724400" y="6604000"/>
          <p14:tracePt t="298757" x="4711700" y="6604000"/>
          <p14:tracePt t="298774" x="4699000" y="6604000"/>
          <p14:tracePt t="298793" x="4686300" y="6597650"/>
          <p14:tracePt t="298809" x="4667250" y="6597650"/>
          <p14:tracePt t="298823" x="4660900" y="6597650"/>
          <p14:tracePt t="298840" x="4648200" y="6597650"/>
          <p14:tracePt t="298857" x="4641850" y="6597650"/>
          <p14:tracePt t="298874" x="4635500" y="6597650"/>
          <p14:tracePt t="298890" x="4622800" y="6597650"/>
          <p14:tracePt t="298907" x="4616450" y="6591300"/>
          <p14:tracePt t="298924" x="4610100" y="6591300"/>
          <p14:tracePt t="298958" x="4603750" y="6584950"/>
          <p14:tracePt t="298985" x="4597400" y="6584950"/>
          <p14:tracePt t="299023" x="4591050" y="6584950"/>
          <p14:tracePt t="313561" x="4572000" y="6584950"/>
          <p14:tracePt t="313569" x="4546600" y="6584950"/>
          <p14:tracePt t="313575" x="4514850" y="6584950"/>
          <p14:tracePt t="313584" x="4489450" y="6584950"/>
          <p14:tracePt t="313602" x="4432300" y="6584950"/>
          <p14:tracePt t="313620" x="4387850" y="6584950"/>
          <p14:tracePt t="313635" x="4362450" y="6584950"/>
          <p14:tracePt t="313652" x="4343400" y="6584950"/>
          <p14:tracePt t="313668" x="4311650" y="6584950"/>
          <p14:tracePt t="313685" x="4305300" y="6584950"/>
          <p14:tracePt t="313703" x="4292600" y="6584950"/>
          <p14:tracePt t="313718" x="4286250" y="6584950"/>
          <p14:tracePt t="313734" x="4279900" y="6584950"/>
          <p14:tracePt t="313769" x="4267200" y="6591300"/>
          <p14:tracePt t="313785" x="4260850" y="6591300"/>
          <p14:tracePt t="315004" x="4267200" y="6591300"/>
          <p14:tracePt t="315012" x="4279900" y="6591300"/>
          <p14:tracePt t="315020" x="4286250" y="6591300"/>
          <p14:tracePt t="315035" x="4292600" y="6591300"/>
          <p14:tracePt t="315057" x="4298950" y="6591300"/>
          <p14:tracePt t="315101" x="4267200" y="6597650"/>
          <p14:tracePt t="315108" x="4165600" y="6610350"/>
          <p14:tracePt t="315119" x="4102100" y="6610350"/>
          <p14:tracePt t="315134" x="4038600" y="6616700"/>
          <p14:tracePt t="315151" x="4000500" y="6623050"/>
          <p14:tracePt t="315169" x="3956050" y="6623050"/>
          <p14:tracePt t="315185" x="3930650" y="6629400"/>
          <p14:tracePt t="315202" x="3911600" y="6629400"/>
          <p14:tracePt t="315218" x="3898900" y="6629400"/>
          <p14:tracePt t="315234" x="3873500" y="6629400"/>
          <p14:tracePt t="315251" x="3829050" y="6629400"/>
          <p14:tracePt t="315268" x="3816350" y="6629400"/>
          <p14:tracePt t="315301" x="3810000" y="6629400"/>
          <p14:tracePt t="315318" x="3790950" y="6629400"/>
          <p14:tracePt t="315351" x="3784600" y="6629400"/>
          <p14:tracePt t="315369" x="3778250" y="6629400"/>
          <p14:tracePt t="315429" x="3771900" y="6629400"/>
          <p14:tracePt t="315474" x="3765550" y="6629400"/>
          <p14:tracePt t="315503" x="3759200" y="6629400"/>
          <p14:tracePt t="315510" x="3752850" y="6629400"/>
          <p14:tracePt t="315526" x="3740150" y="6629400"/>
          <p14:tracePt t="315535" x="3733800" y="6629400"/>
          <p14:tracePt t="315555" x="3727450" y="6629400"/>
          <p14:tracePt t="315571" x="3721100" y="6629400"/>
          <p14:tracePt t="315585" x="3714750" y="6629400"/>
          <p14:tracePt t="315601" x="3708400" y="6629400"/>
          <p14:tracePt t="315617" x="3702050" y="6629400"/>
          <p14:tracePt t="315634" x="3702050" y="6623050"/>
          <p14:tracePt t="315987" x="3733800" y="6623050"/>
          <p14:tracePt t="315995" x="3784600" y="6623050"/>
          <p14:tracePt t="316003" x="3810000" y="6623050"/>
          <p14:tracePt t="316018" x="3879850" y="6629400"/>
          <p14:tracePt t="316033" x="4025900" y="6629400"/>
          <p14:tracePt t="316051" x="4165600" y="6629400"/>
          <p14:tracePt t="316067" x="4267200" y="6629400"/>
          <p14:tracePt t="316085" x="4362450" y="6610350"/>
          <p14:tracePt t="316101" x="4476750" y="6584950"/>
          <p14:tracePt t="316119" x="4597400" y="6565900"/>
          <p14:tracePt t="316121" x="4622800" y="6559550"/>
          <p14:tracePt t="316134" x="4660900" y="6559550"/>
          <p14:tracePt t="316152" x="4718050" y="6553200"/>
          <p14:tracePt t="316167" x="4730750" y="6553200"/>
          <p14:tracePt t="316201" x="4737100" y="6553200"/>
          <p14:tracePt t="316219" x="4749800" y="6553200"/>
          <p14:tracePt t="316250" x="4756150" y="6553200"/>
          <p14:tracePt t="316336" x="4749800" y="6553200"/>
          <p14:tracePt t="316344" x="4705350" y="6553200"/>
          <p14:tracePt t="316352" x="4629150" y="6534150"/>
          <p14:tracePt t="316368" x="4502150" y="6534150"/>
          <p14:tracePt t="316384" x="4451350" y="6521450"/>
          <p14:tracePt t="316402" x="4375150" y="6521450"/>
          <p14:tracePt t="316418" x="4305300" y="6527800"/>
          <p14:tracePt t="316434" x="4235450" y="6527800"/>
          <p14:tracePt t="316451" x="4184650" y="6527800"/>
          <p14:tracePt t="316467" x="4146550" y="6527800"/>
          <p14:tracePt t="316484" x="4102100" y="6527800"/>
          <p14:tracePt t="316502" x="4051300" y="6527800"/>
          <p14:tracePt t="316518" x="4019550" y="6527800"/>
          <p14:tracePt t="316537" x="3981450" y="6540500"/>
          <p14:tracePt t="316550" x="3968750" y="6540500"/>
          <p14:tracePt t="316567" x="3956050" y="6540500"/>
          <p14:tracePt t="316584" x="3937000" y="6540500"/>
          <p14:tracePt t="316602" x="3930650" y="6540500"/>
          <p14:tracePt t="316635" x="3924300" y="6540500"/>
          <p14:tracePt t="316709" x="3930650" y="6540500"/>
          <p14:tracePt t="316718" x="3981450" y="6546850"/>
          <p14:tracePt t="316724" x="4057650" y="6546850"/>
          <p14:tracePt t="316734" x="4146550" y="6559550"/>
          <p14:tracePt t="316751" x="4305300" y="6565900"/>
          <p14:tracePt t="316767" x="4381500" y="6565900"/>
          <p14:tracePt t="316785" x="4432300" y="6572250"/>
          <p14:tracePt t="316801" x="4438650" y="6572250"/>
          <p14:tracePt t="316818" x="4445000" y="6572250"/>
          <p14:tracePt t="316834" x="4457700" y="6572250"/>
          <p14:tracePt t="316852" x="4470400" y="6572250"/>
          <p14:tracePt t="316866" x="4476750" y="6572250"/>
          <p14:tracePt t="316884" x="4476750" y="6578600"/>
          <p14:tracePt t="316918" x="4476750" y="6584950"/>
          <p14:tracePt t="316940" x="4464050" y="6584950"/>
          <p14:tracePt t="316950" x="4457700" y="6591300"/>
          <p14:tracePt t="316967" x="4425950" y="6597650"/>
          <p14:tracePt t="316985" x="4406900" y="6597650"/>
          <p14:tracePt t="317002" x="4400550" y="6597650"/>
          <p14:tracePt t="317018" x="4394200" y="6597650"/>
          <p14:tracePt t="317035" x="4387850" y="6604000"/>
          <p14:tracePt t="318317" x="4387850" y="6597650"/>
          <p14:tracePt t="318324" x="4394200" y="6591300"/>
          <p14:tracePt t="318333" x="4400550" y="6584950"/>
          <p14:tracePt t="318350" x="4413250" y="6565900"/>
          <p14:tracePt t="318367" x="4419600" y="6527800"/>
          <p14:tracePt t="318383" x="4425950" y="6521450"/>
          <p14:tracePt t="318400" x="4425950" y="6483350"/>
          <p14:tracePt t="318418" x="4425950" y="6464300"/>
          <p14:tracePt t="318434" x="4438650" y="6451600"/>
          <p14:tracePt t="318451" x="4438650" y="6407150"/>
          <p14:tracePt t="318466" x="4445000" y="6381750"/>
          <p14:tracePt t="318483" x="4445000" y="6356350"/>
          <p14:tracePt t="318501" x="4445000" y="6343650"/>
          <p14:tracePt t="318517" x="4445000" y="6337300"/>
          <p14:tracePt t="318534" x="4445000" y="6318250"/>
          <p14:tracePt t="318550" x="4445000" y="6305550"/>
          <p14:tracePt t="318566" x="4451350" y="6299200"/>
          <p14:tracePt t="318583" x="4451350" y="6286500"/>
          <p14:tracePt t="318601" x="4457700" y="6267450"/>
          <p14:tracePt t="318617" x="4457700" y="6254750"/>
          <p14:tracePt t="318633" x="4457700" y="6248400"/>
          <p14:tracePt t="318652" x="4457700" y="6242050"/>
          <p14:tracePt t="318667" x="4457700" y="6235700"/>
          <p14:tracePt t="318683" x="4457700" y="6229350"/>
          <p14:tracePt t="318704" x="4457700" y="6223000"/>
          <p14:tracePt t="318720" x="4464050" y="6223000"/>
          <p14:tracePt t="318742" x="4464050" y="6216650"/>
          <p14:tracePt t="318756" x="4464050" y="6210300"/>
          <p14:tracePt t="318771" x="4470400" y="6203950"/>
          <p14:tracePt t="318784" x="4470400" y="6191250"/>
          <p14:tracePt t="318801" x="4470400" y="6184900"/>
          <p14:tracePt t="318818" x="4476750" y="6178550"/>
          <p14:tracePt t="318833" x="4476750" y="6172200"/>
          <p14:tracePt t="318867" x="4476750" y="6165850"/>
          <p14:tracePt t="318890" x="4476750" y="6159500"/>
          <p14:tracePt t="318927" x="4476750" y="6153150"/>
          <p14:tracePt t="318957" x="4470400" y="6153150"/>
          <p14:tracePt t="318965" x="4470400" y="6146800"/>
          <p14:tracePt t="318987" x="4470400" y="6140450"/>
          <p14:tracePt t="318994" x="4464050" y="6140450"/>
          <p14:tracePt t="319002" x="4464050" y="6134100"/>
          <p14:tracePt t="319017" x="4464050" y="6127750"/>
          <p14:tracePt t="319033" x="4457700" y="6127750"/>
          <p14:tracePt t="319050" x="4457700" y="6121400"/>
          <p14:tracePt t="319066" x="4451350" y="6115050"/>
          <p14:tracePt t="319084" x="4438650" y="6108700"/>
          <p14:tracePt t="319100" x="4432300" y="6108700"/>
          <p14:tracePt t="319116" x="4425950" y="6102350"/>
          <p14:tracePt t="319133" x="4413250" y="6102350"/>
          <p14:tracePt t="319136" x="4406900" y="6102350"/>
          <p14:tracePt t="319158" x="4400550" y="6102350"/>
          <p14:tracePt t="319167" x="4394200" y="6102350"/>
          <p14:tracePt t="319183" x="4381500" y="6102350"/>
          <p14:tracePt t="319199" x="4375150" y="6102350"/>
          <p14:tracePt t="319216" x="4368800" y="6102350"/>
          <p14:tracePt t="319234" x="4356100" y="6102350"/>
          <p14:tracePt t="319250" x="4349750" y="6102350"/>
          <p14:tracePt t="319267" x="4337050" y="6102350"/>
          <p14:tracePt t="319282" x="4330700" y="6102350"/>
          <p14:tracePt t="327436" x="4330700" y="6108700"/>
          <p14:tracePt t="327473" x="4330700" y="6115050"/>
          <p14:tracePt t="327482" x="4324350" y="6115050"/>
          <p14:tracePt t="327764" x="4330700" y="6115050"/>
          <p14:tracePt t="327771" x="4337050" y="6115050"/>
          <p14:tracePt t="327786" x="4343400" y="6115050"/>
          <p14:tracePt t="327801" x="4356100" y="6115050"/>
          <p14:tracePt t="327823" x="4362450" y="6115050"/>
          <p14:tracePt t="327875" x="4362450" y="6121400"/>
          <p14:tracePt t="327912" x="4362450" y="6127750"/>
          <p14:tracePt t="327934" x="4349750" y="6127750"/>
          <p14:tracePt t="327950" x="4349750" y="6134100"/>
          <p14:tracePt t="327957" x="4343400" y="6134100"/>
          <p14:tracePt t="327972" x="4337050" y="6134100"/>
          <p14:tracePt t="327994" x="4330700" y="6134100"/>
          <p14:tracePt t="328128" x="4337050" y="6134100"/>
          <p14:tracePt t="328135" x="4343400" y="6134100"/>
          <p14:tracePt t="328147" x="4356100" y="6134100"/>
          <p14:tracePt t="328164" x="4362450" y="6134100"/>
          <p14:tracePt t="328181" x="4387850" y="6134100"/>
          <p14:tracePt t="328198" x="4400550" y="6134100"/>
          <p14:tracePt t="328215" x="4413250" y="6134100"/>
          <p14:tracePt t="328247" x="4419600" y="6134100"/>
          <p14:tracePt t="328263" x="4425950" y="6134100"/>
          <p14:tracePt t="328351" x="4419600" y="6134100"/>
          <p14:tracePt t="330228" x="4432300" y="6134100"/>
          <p14:tracePt t="330235" x="4457700" y="6127750"/>
          <p14:tracePt t="330245" x="4508500" y="6121400"/>
          <p14:tracePt t="330263" x="4699000" y="6089650"/>
          <p14:tracePt t="330280" x="5099050" y="6026150"/>
          <p14:tracePt t="330296" x="5359400" y="5981700"/>
          <p14:tracePt t="330313" x="5708650" y="5918200"/>
          <p14:tracePt t="330330" x="5854700" y="5899150"/>
          <p14:tracePt t="330345" x="6045200" y="5867400"/>
          <p14:tracePt t="330362" x="6242050" y="5842000"/>
          <p14:tracePt t="330379" x="6267450" y="5829300"/>
          <p14:tracePt t="330396" x="6292850" y="5816600"/>
          <p14:tracePt t="330412" x="6299200" y="5816600"/>
          <p14:tracePt t="330430" x="6318250" y="5797550"/>
          <p14:tracePt t="330446" x="6343650" y="5753100"/>
          <p14:tracePt t="330463" x="6375400" y="5721350"/>
          <p14:tracePt t="330480" x="6394450" y="5676900"/>
          <p14:tracePt t="330497" x="6407150" y="5613400"/>
          <p14:tracePt t="330512" x="6407150" y="5581650"/>
          <p14:tracePt t="330528" x="6407150" y="5549900"/>
          <p14:tracePt t="330545" x="6413500" y="5518150"/>
          <p14:tracePt t="330564" x="6432550" y="5422900"/>
          <p14:tracePt t="330580" x="6438900" y="5353050"/>
          <p14:tracePt t="330595" x="6445250" y="5283200"/>
          <p14:tracePt t="330613" x="6457950" y="5168900"/>
          <p14:tracePt t="330630" x="6457950" y="5092700"/>
          <p14:tracePt t="330647" x="6457950" y="5022850"/>
          <p14:tracePt t="330662" x="6438900" y="4940300"/>
          <p14:tracePt t="330680" x="6419850" y="4870450"/>
          <p14:tracePt t="330698" x="6407150" y="4819650"/>
          <p14:tracePt t="330713" x="6400800" y="4800600"/>
          <p14:tracePt t="330728" x="6400800" y="4781550"/>
          <p14:tracePt t="330747" x="6400800" y="4775200"/>
          <p14:tracePt t="330763" x="6400800" y="4768850"/>
          <p14:tracePt t="330795" x="6394450" y="4768850"/>
          <p14:tracePt t="330812" x="6394450" y="4762500"/>
          <p14:tracePt t="330868" x="6394450" y="4768850"/>
          <p14:tracePt t="330875" x="6400800" y="4813300"/>
          <p14:tracePt t="330883" x="6407150" y="4857750"/>
          <p14:tracePt t="330896" x="6426200" y="4908550"/>
          <p14:tracePt t="330913" x="6457950" y="4997450"/>
          <p14:tracePt t="330930" x="6489700" y="5111750"/>
          <p14:tracePt t="330947" x="6527800" y="5194300"/>
          <p14:tracePt t="330962" x="6540500" y="5264150"/>
          <p14:tracePt t="330982" x="6565900" y="5340350"/>
          <p14:tracePt t="330996" x="6572250" y="5391150"/>
          <p14:tracePt t="331013" x="6578600" y="5410200"/>
          <p14:tracePt t="331030" x="6578600" y="5416550"/>
          <p14:tracePt t="331047" x="6584950" y="5435600"/>
          <p14:tracePt t="331062" x="6597650" y="5448300"/>
          <p14:tracePt t="331078" x="6597650" y="5461000"/>
          <p14:tracePt t="331113" x="6604000" y="5467350"/>
          <p14:tracePt t="331129" x="6610350" y="5480050"/>
          <p14:tracePt t="331146" x="6610350" y="5492750"/>
          <p14:tracePt t="331163" x="6616700" y="5499100"/>
          <p14:tracePt t="331198" x="6623050" y="5499100"/>
          <p14:tracePt t="331233" x="6623050" y="5486400"/>
          <p14:tracePt t="331241" x="6623050" y="5480050"/>
          <p14:tracePt t="331248" x="6623050" y="5448300"/>
          <p14:tracePt t="331263" x="6616700" y="5378450"/>
          <p14:tracePt t="331279" x="6597650" y="5321300"/>
          <p14:tracePt t="331295" x="6572250" y="5219700"/>
          <p14:tracePt t="331313" x="6572250" y="5162550"/>
          <p14:tracePt t="331331" x="6559550" y="5111750"/>
          <p14:tracePt t="331346" x="6559550" y="5086350"/>
          <p14:tracePt t="331362" x="6553200" y="5060950"/>
          <p14:tracePt t="331380" x="6546850" y="5029200"/>
          <p14:tracePt t="331396" x="6546850" y="4997450"/>
          <p14:tracePt t="331412" x="6540500" y="4959350"/>
          <p14:tracePt t="331429" x="6534150" y="4953000"/>
          <p14:tracePt t="331446" x="6534150" y="4946650"/>
          <p14:tracePt t="331462" x="6534150" y="4940300"/>
          <p14:tracePt t="331479" x="6534150" y="4927600"/>
          <p14:tracePt t="331496" x="6534150" y="4914900"/>
          <p14:tracePt t="331511" x="6527800" y="4914900"/>
          <p14:tracePt t="331553" x="6527800" y="4921250"/>
          <p14:tracePt t="331567" x="6527800" y="4927600"/>
          <p14:tracePt t="331579" x="6527800" y="4940300"/>
          <p14:tracePt t="331596" x="6527800" y="4965700"/>
          <p14:tracePt t="331612" x="6508750" y="5022850"/>
          <p14:tracePt t="331629" x="6502400" y="5073650"/>
          <p14:tracePt t="331645" x="6496050" y="5124450"/>
          <p14:tracePt t="331662" x="6489700" y="5162550"/>
          <p14:tracePt t="331680" x="6483350" y="5194300"/>
          <p14:tracePt t="331697" x="6483350" y="5200650"/>
          <p14:tracePt t="331712" x="6483350" y="5213350"/>
          <p14:tracePt t="331729" x="6483350" y="5219700"/>
          <p14:tracePt t="331747" x="6483350" y="5232400"/>
          <p14:tracePt t="331762" x="6483350" y="5238750"/>
          <p14:tracePt t="331778" x="6483350" y="5245100"/>
          <p14:tracePt t="338460" x="6483350" y="5238750"/>
          <p14:tracePt t="338468" x="6483350" y="5232400"/>
          <p14:tracePt t="338482" x="6483350" y="5226050"/>
          <p14:tracePt t="338493" x="6483350" y="5219700"/>
          <p14:tracePt t="338510" x="6483350" y="5207000"/>
          <p14:tracePt t="338527" x="6483350" y="5194300"/>
          <p14:tracePt t="338543" x="6483350" y="5175250"/>
          <p14:tracePt t="338561" x="6483350" y="5156200"/>
          <p14:tracePt t="338577" x="6483350" y="5143500"/>
          <p14:tracePt t="338594" x="6483350" y="5130800"/>
          <p14:tracePt t="338610" x="6483350" y="5105400"/>
          <p14:tracePt t="338626" x="6483350" y="5099050"/>
          <p14:tracePt t="338643" x="6483350" y="5073650"/>
          <p14:tracePt t="338661" x="6483350" y="5060950"/>
          <p14:tracePt t="338677" x="6483350" y="5041900"/>
          <p14:tracePt t="338694" x="6483350" y="5016500"/>
          <p14:tracePt t="338710" x="6483350" y="4997450"/>
          <p14:tracePt t="338727" x="6489700" y="4978400"/>
          <p14:tracePt t="338744" x="6496050" y="4946650"/>
          <p14:tracePt t="338760" x="6496050" y="4940300"/>
          <p14:tracePt t="338777" x="6496050" y="4927600"/>
          <p14:tracePt t="338792" x="6496050" y="4921250"/>
          <p14:tracePt t="338811" x="6502400" y="4902200"/>
          <p14:tracePt t="338826" x="6502400" y="4895850"/>
          <p14:tracePt t="338844" x="6502400" y="4889500"/>
          <p14:tracePt t="338861" x="6508750" y="4883150"/>
          <p14:tracePt t="338878" x="6508750" y="4870450"/>
          <p14:tracePt t="338929" x="6508750" y="4857750"/>
          <p14:tracePt t="338966" x="6508750" y="4864100"/>
          <p14:tracePt t="339011" x="6508750" y="4870450"/>
          <p14:tracePt t="339019" x="6508750" y="4889500"/>
          <p14:tracePt t="339027" x="6515100" y="4927600"/>
          <p14:tracePt t="339043" x="6527800" y="4984750"/>
          <p14:tracePt t="339060" x="6527800" y="5060950"/>
          <p14:tracePt t="339077" x="6540500" y="5118100"/>
          <p14:tracePt t="339093" x="6540500" y="5162550"/>
          <p14:tracePt t="339110" x="6540500" y="5175250"/>
          <p14:tracePt t="339127" x="6540500" y="5187950"/>
          <p14:tracePt t="339143" x="6540500" y="5200650"/>
          <p14:tracePt t="339161" x="6540500" y="5213350"/>
          <p14:tracePt t="339176" x="6540500" y="5226050"/>
          <p14:tracePt t="339194" x="6540500" y="5232400"/>
          <p14:tracePt t="339228" x="6546850" y="5245100"/>
          <p14:tracePt t="340239" x="6591300" y="5245100"/>
          <p14:tracePt t="340248" x="6654800" y="5245100"/>
          <p14:tracePt t="340259" x="6731000" y="5245100"/>
          <p14:tracePt t="340275" x="6807200" y="5245100"/>
          <p14:tracePt t="340294" x="6883400" y="5245100"/>
          <p14:tracePt t="340310" x="7004050" y="5245100"/>
          <p14:tracePt t="340326" x="7169150" y="5238750"/>
          <p14:tracePt t="340343" x="7296150" y="5238750"/>
          <p14:tracePt t="340359" x="7416800" y="5219700"/>
          <p14:tracePt t="340378" x="7505700" y="5207000"/>
          <p14:tracePt t="340393" x="7588250" y="5200650"/>
          <p14:tracePt t="340409" x="7664450" y="5194300"/>
          <p14:tracePt t="340426" x="7747000" y="5187950"/>
          <p14:tracePt t="340443" x="7772400" y="5187950"/>
          <p14:tracePt t="340460" x="7791450" y="5187950"/>
          <p14:tracePt t="340476" x="7804150" y="5175250"/>
          <p14:tracePt t="340494" x="7829550" y="5175250"/>
          <p14:tracePt t="340510" x="7835900" y="5175250"/>
          <p14:tracePt t="340526" x="7867650" y="5175250"/>
          <p14:tracePt t="340543" x="7880350" y="5168900"/>
          <p14:tracePt t="340561" x="7918450" y="5168900"/>
          <p14:tracePt t="340577" x="7924800" y="5168900"/>
          <p14:tracePt t="340592" x="7931150" y="5168900"/>
          <p14:tracePt t="340609" x="7937500" y="5168900"/>
          <p14:tracePt t="340644" x="7943850" y="5168900"/>
          <p14:tracePt t="340658" x="7950200" y="5168900"/>
          <p14:tracePt t="340686" x="7956550" y="5168900"/>
          <p14:tracePt t="340723" x="7962900" y="5168900"/>
          <p14:tracePt t="340976" x="7962900" y="5162550"/>
          <p14:tracePt t="340994" x="7962900" y="5156200"/>
          <p14:tracePt t="341006" x="7962900" y="5149850"/>
          <p14:tracePt t="341021" x="7962900" y="5143500"/>
          <p14:tracePt t="341035" x="7962900" y="5137150"/>
          <p14:tracePt t="341051" x="7962900" y="5130800"/>
          <p14:tracePt t="341073" x="7962900" y="5124450"/>
          <p14:tracePt t="341088" x="7962900" y="5118100"/>
          <p14:tracePt t="341111" x="7962900" y="5111750"/>
          <p14:tracePt t="341127" x="7962900" y="5105400"/>
          <p14:tracePt t="341147" x="7962900" y="5099050"/>
          <p14:tracePt t="341154" x="7962900" y="5092700"/>
          <p14:tracePt t="341162" x="7962900" y="5080000"/>
          <p14:tracePt t="341176" x="7956550" y="5067300"/>
          <p14:tracePt t="341194" x="7956550" y="5035550"/>
          <p14:tracePt t="341209" x="7956550" y="5016500"/>
          <p14:tracePt t="341226" x="7956550" y="4997450"/>
          <p14:tracePt t="341242" x="7956550" y="4991100"/>
          <p14:tracePt t="341260" x="7956550" y="4972050"/>
          <p14:tracePt t="341289" x="7956550" y="4959350"/>
          <p14:tracePt t="341304" x="7956550" y="4953000"/>
          <p14:tracePt t="341328" x="7950200" y="4953000"/>
          <p14:tracePt t="341333" x="7950200" y="4946650"/>
          <p14:tracePt t="341407" x="7950200" y="4953000"/>
          <p14:tracePt t="341422" x="7950200" y="4965700"/>
          <p14:tracePt t="341437" x="7943850" y="4965700"/>
          <p14:tracePt t="341453" x="7943850" y="4972050"/>
          <p14:tracePt t="341467" x="7943850" y="4978400"/>
          <p14:tracePt t="341478" x="7943850" y="4991100"/>
          <p14:tracePt t="341493" x="7937500" y="5022850"/>
          <p14:tracePt t="341509" x="7937500" y="5041900"/>
          <p14:tracePt t="341526" x="7931150" y="5054600"/>
          <p14:tracePt t="341542" x="7931150" y="5067300"/>
          <p14:tracePt t="341559" x="7931150" y="5073650"/>
          <p14:tracePt t="341576" x="7931150" y="5092700"/>
          <p14:tracePt t="341592" x="7931150" y="5099050"/>
          <p14:tracePt t="341610" x="7931150" y="5105400"/>
          <p14:tracePt t="341625" x="7931150" y="5111750"/>
          <p14:tracePt t="341643" x="7931150" y="5124450"/>
          <p14:tracePt t="341659" x="7931150" y="5130800"/>
          <p14:tracePt t="341676" x="7931150" y="5143500"/>
          <p14:tracePt t="341709" x="7931150" y="5149850"/>
          <p14:tracePt t="341725" x="7931150" y="5156200"/>
          <p14:tracePt t="341750" x="7931150" y="5162550"/>
          <p14:tracePt t="341780" x="7931150" y="5168900"/>
          <p14:tracePt t="344802" x="7899400" y="5168900"/>
          <p14:tracePt t="344810" x="7835900" y="5168900"/>
          <p14:tracePt t="344817" x="7797800" y="5168900"/>
          <p14:tracePt t="344828" x="7740650" y="5168900"/>
          <p14:tracePt t="344841" x="7670800" y="5149850"/>
          <p14:tracePt t="344858" x="7493000" y="5118100"/>
          <p14:tracePt t="344875" x="7245350" y="5067300"/>
          <p14:tracePt t="344892" x="6946900" y="4997450"/>
          <p14:tracePt t="344908" x="6496050" y="4914900"/>
          <p14:tracePt t="344925" x="6242050" y="4883150"/>
          <p14:tracePt t="344941" x="5810250" y="4832350"/>
          <p14:tracePt t="344959" x="5619750" y="4832350"/>
          <p14:tracePt t="344974" x="5448300" y="4851400"/>
          <p14:tracePt t="344991" x="5321300" y="4864100"/>
          <p14:tracePt t="345008" x="5251450" y="4870450"/>
          <p14:tracePt t="345025" x="5213350" y="4870450"/>
          <p14:tracePt t="345042" x="5054600" y="4889500"/>
          <p14:tracePt t="345057" x="4889500" y="4908550"/>
          <p14:tracePt t="345074" x="4749800" y="4914900"/>
          <p14:tracePt t="345091" x="4660900" y="4940300"/>
          <p14:tracePt t="345108" x="4406900" y="4991100"/>
          <p14:tracePt t="345124" x="4241800" y="5016500"/>
          <p14:tracePt t="345141" x="4165600" y="5035550"/>
          <p14:tracePt t="345158" x="4146550" y="5035550"/>
          <p14:tracePt t="345174" x="4121150" y="5035550"/>
          <p14:tracePt t="345191" x="4102100" y="5035550"/>
          <p14:tracePt t="345208" x="4089400" y="5035550"/>
          <p14:tracePt t="345225" x="4038600" y="5035550"/>
          <p14:tracePt t="345242" x="3892550" y="5041900"/>
          <p14:tracePt t="345257" x="3752850" y="5048250"/>
          <p14:tracePt t="345273" x="3702050" y="5048250"/>
          <p14:tracePt t="345291" x="3689350" y="5048250"/>
          <p14:tracePt t="345309" x="3676650" y="5048250"/>
          <p14:tracePt t="345330" x="3670300" y="5048250"/>
          <p14:tracePt t="345345" x="3663950" y="5048250"/>
          <p14:tracePt t="345368" x="3657600" y="5048250"/>
          <p14:tracePt t="345392" x="3657600" y="5035550"/>
          <p14:tracePt t="345398" x="3644900" y="5029200"/>
          <p14:tracePt t="345412" x="3644900" y="5010150"/>
          <p14:tracePt t="345424" x="3638550" y="4984750"/>
          <p14:tracePt t="345441" x="3638550" y="4927600"/>
          <p14:tracePt t="345458" x="3638550" y="4838700"/>
          <p14:tracePt t="345474" x="3638550" y="4794250"/>
          <p14:tracePt t="345490" x="3638550" y="4749800"/>
          <p14:tracePt t="345508" x="3638550" y="4718050"/>
          <p14:tracePt t="345525" x="3638550" y="4692650"/>
          <p14:tracePt t="345541" x="3638550" y="4679950"/>
          <p14:tracePt t="345558" x="3638550" y="4667250"/>
          <p14:tracePt t="345574" x="3638550" y="4660900"/>
          <p14:tracePt t="345592" x="3638550" y="4648200"/>
          <p14:tracePt t="345623" x="3638550" y="4641850"/>
          <p14:tracePt t="345644" x="3651250" y="4641850"/>
          <p14:tracePt t="345658" x="3651250" y="4629150"/>
          <p14:tracePt t="345681" x="3657600" y="4629150"/>
          <p14:tracePt t="345696" x="3657600" y="4635500"/>
          <p14:tracePt t="345717" x="3663950" y="4641850"/>
          <p14:tracePt t="345726" x="3670300" y="4654550"/>
          <p14:tracePt t="345741" x="3683000" y="4699000"/>
          <p14:tracePt t="345757" x="3695700" y="4724400"/>
          <p14:tracePt t="345774" x="3714750" y="4775200"/>
          <p14:tracePt t="345791" x="3721100" y="4800600"/>
          <p14:tracePt t="345808" x="3727450" y="4819650"/>
          <p14:tracePt t="345823" x="3727450" y="4838700"/>
          <p14:tracePt t="345841" x="3733800" y="4845050"/>
          <p14:tracePt t="345856" x="3733800" y="4851400"/>
          <p14:tracePt t="345874" x="3740150" y="4851400"/>
          <p14:tracePt t="345891" x="3740150" y="4857750"/>
          <p14:tracePt t="345907" x="3740150" y="4864100"/>
          <p14:tracePt t="346023" x="3740150" y="4857750"/>
          <p14:tracePt t="346060" x="3746500" y="4857750"/>
          <p14:tracePt t="349998" x="3771900" y="4883150"/>
          <p14:tracePt t="350006" x="3835400" y="4940300"/>
          <p14:tracePt t="350013" x="3994150" y="5029200"/>
          <p14:tracePt t="350022" x="4279900" y="5124450"/>
          <p14:tracePt t="350039" x="4597400" y="5194300"/>
          <p14:tracePt t="350056" x="5397500" y="5276850"/>
          <p14:tracePt t="350074" x="6375400" y="5308600"/>
          <p14:tracePt t="350089" x="6972300" y="5308600"/>
          <p14:tracePt t="350106" x="7137400" y="5308600"/>
          <p14:tracePt t="350123" x="7258050" y="5302250"/>
          <p14:tracePt t="350140" x="7289800" y="5302250"/>
          <p14:tracePt t="350158" x="7302500" y="5302250"/>
          <p14:tracePt t="350172" x="7308850" y="5302250"/>
          <p14:tracePt t="350243" x="7308850" y="5295900"/>
          <p14:tracePt t="350288" x="7296150" y="5289550"/>
          <p14:tracePt t="350295" x="7296150" y="5283200"/>
          <p14:tracePt t="350305" x="7289800" y="5283200"/>
          <p14:tracePt t="350323" x="7283450" y="5264150"/>
          <p14:tracePt t="350341" x="7270750" y="5238750"/>
          <p14:tracePt t="350357" x="7258050" y="5200650"/>
          <p14:tracePt t="350373" x="7219950" y="5156200"/>
          <p14:tracePt t="350388" x="7054850" y="5048250"/>
          <p14:tracePt t="350406" x="6845300" y="4972050"/>
          <p14:tracePt t="350423" x="6718300" y="4940300"/>
          <p14:tracePt t="350440" x="6686550" y="4933950"/>
          <p14:tracePt t="350456" x="6661150" y="4927600"/>
          <p14:tracePt t="350473" x="6654800" y="4927600"/>
          <p14:tracePt t="350489" x="6642100" y="4927600"/>
          <p14:tracePt t="350506" x="6642100" y="4921250"/>
          <p14:tracePt t="350523" x="6635750" y="4921250"/>
          <p14:tracePt t="350558" x="6635750" y="4914900"/>
          <p14:tracePt t="350787" x="6635750" y="4883150"/>
          <p14:tracePt t="350794" x="6635750" y="4813300"/>
          <p14:tracePt t="350805" x="6635750" y="4762500"/>
          <p14:tracePt t="350823" x="6635750" y="4718050"/>
          <p14:tracePt t="350839" x="6635750" y="4673600"/>
          <p14:tracePt t="350856" x="6635750" y="4660900"/>
          <p14:tracePt t="350872" x="6635750" y="4654550"/>
          <p14:tracePt t="350890" x="6635750" y="4648200"/>
          <p14:tracePt t="350935" x="6635750" y="4654550"/>
          <p14:tracePt t="350944" x="6635750" y="4673600"/>
          <p14:tracePt t="350956" x="6635750" y="4711700"/>
          <p14:tracePt t="350974" x="6635750" y="4768850"/>
          <p14:tracePt t="350989" x="6616700" y="4806950"/>
          <p14:tracePt t="351006" x="6616700" y="4813300"/>
          <p14:tracePt t="351023" x="6616700" y="4826000"/>
          <p14:tracePt t="351056" x="6616700" y="4832350"/>
          <p14:tracePt t="351077" x="6616700" y="4826000"/>
          <p14:tracePt t="351089" x="6604000" y="4794250"/>
          <p14:tracePt t="351107" x="6597650" y="4737100"/>
          <p14:tracePt t="351122" x="6584950" y="4679950"/>
          <p14:tracePt t="351138" x="6578600" y="4660900"/>
          <p14:tracePt t="351172" x="6572250" y="4654550"/>
          <p14:tracePt t="351190" x="6572250" y="4648200"/>
          <p14:tracePt t="351205" x="6572250" y="4641850"/>
          <p14:tracePt t="351330" x="6572250" y="4635500"/>
          <p14:tracePt t="351367" x="6572250" y="4622800"/>
          <p14:tracePt t="351390" x="6572250" y="4629150"/>
          <p14:tracePt t="351427" x="6572250" y="4635500"/>
          <p14:tracePt t="351464" x="6572250" y="4641850"/>
          <p14:tracePt t="351554" x="6565900" y="4641850"/>
          <p14:tracePt t="352283" x="6565900" y="4635500"/>
          <p14:tracePt t="352298" x="6565900" y="4629150"/>
          <p14:tracePt t="352313" x="6565900" y="4622800"/>
          <p14:tracePt t="352342" x="6565900" y="4616450"/>
          <p14:tracePt t="352461" x="6565900" y="4622800"/>
          <p14:tracePt t="352499" x="6559550" y="4622800"/>
          <p14:tracePt t="352559" x="6559550" y="4610100"/>
          <p14:tracePt t="352566" x="6553200" y="4565650"/>
          <p14:tracePt t="352574" x="6553200" y="4540250"/>
          <p14:tracePt t="352589" x="6540500" y="4457700"/>
          <p14:tracePt t="352607" x="6540500" y="4451350"/>
          <p14:tracePt t="352622" x="6540500" y="4425950"/>
          <p14:tracePt t="352639" x="6540500" y="4413250"/>
          <p14:tracePt t="352656" x="6540500" y="4406900"/>
          <p14:tracePt t="352671" x="6540500" y="4400550"/>
          <p14:tracePt t="352689" x="6540500" y="4394200"/>
          <p14:tracePt t="352722" x="6540500" y="4387850"/>
          <p14:tracePt t="352797" x="6540500" y="4394200"/>
          <p14:tracePt t="352812" x="6534150" y="4400550"/>
          <p14:tracePt t="352863" x="6534150" y="4406900"/>
          <p14:tracePt t="352879" x="6534150" y="4413250"/>
          <p14:tracePt t="352902" x="6534150" y="4419600"/>
          <p14:tracePt t="352915" x="6534150" y="4425950"/>
          <p14:tracePt t="352940" x="6534150" y="4438650"/>
          <p14:tracePt t="352953" x="6534150" y="4445000"/>
          <p14:tracePt t="352990" x="6534150" y="4451350"/>
          <p14:tracePt t="353006" x="6534150" y="4457700"/>
          <p14:tracePt t="353020" x="6534150" y="4464050"/>
          <p14:tracePt t="353042" x="6527800" y="4470400"/>
          <p14:tracePt t="353049" x="6527800" y="4476750"/>
          <p14:tracePt t="353064" x="6527800" y="4483100"/>
          <p14:tracePt t="353075" x="6527800" y="4489450"/>
          <p14:tracePt t="353088" x="6527800" y="4508500"/>
          <p14:tracePt t="353105" x="6527800" y="4527550"/>
          <p14:tracePt t="353121" x="6527800" y="4533900"/>
          <p14:tracePt t="353139" x="6521450" y="4546600"/>
          <p14:tracePt t="353155" x="6521450" y="4559300"/>
          <p14:tracePt t="353171" x="6515100" y="4572000"/>
          <p14:tracePt t="353189" x="6515100" y="4578350"/>
          <p14:tracePt t="353222" x="6515100" y="4591050"/>
          <p14:tracePt t="353237" x="6502400" y="4597400"/>
          <p14:tracePt t="353255" x="6502400" y="4603750"/>
          <p14:tracePt t="353289" x="6502400" y="4616450"/>
          <p14:tracePt t="357188" x="6496050" y="4616450"/>
          <p14:tracePt t="357196" x="6489700" y="4616450"/>
          <p14:tracePt t="357218" x="6483350" y="4616450"/>
          <p14:tracePt t="357233" x="6477000" y="4616450"/>
          <p14:tracePt t="357240" x="6470650" y="4616450"/>
          <p14:tracePt t="357257" x="6464300" y="4616450"/>
          <p14:tracePt t="357272" x="6457950" y="4616450"/>
          <p14:tracePt t="357286" x="6445250" y="4616450"/>
          <p14:tracePt t="357304" x="6438900" y="4616450"/>
          <p14:tracePt t="357320" x="6432550" y="4610100"/>
          <p14:tracePt t="357323" x="6426200" y="4610100"/>
          <p14:tracePt t="357338" x="6413500" y="4610100"/>
          <p14:tracePt t="357354" x="6407150" y="4603750"/>
          <p14:tracePt t="357371" x="6375400" y="4603750"/>
          <p14:tracePt t="357386" x="6337300" y="4597400"/>
          <p14:tracePt t="357404" x="6273800" y="4597400"/>
          <p14:tracePt t="357421" x="6203950" y="4597400"/>
          <p14:tracePt t="357438" x="6146800" y="4597400"/>
          <p14:tracePt t="357453" x="6096000" y="4597400"/>
          <p14:tracePt t="357472" x="6051550" y="4597400"/>
          <p14:tracePt t="357487" x="6019800" y="4603750"/>
          <p14:tracePt t="357503" x="5981700" y="4616450"/>
          <p14:tracePt t="357520" x="5930900" y="4629150"/>
          <p14:tracePt t="357537" x="5861050" y="4654550"/>
          <p14:tracePt t="357554" x="5810250" y="4673600"/>
          <p14:tracePt t="357570" x="5772150" y="4699000"/>
          <p14:tracePt t="357586" x="5740400" y="4711700"/>
          <p14:tracePt t="357604" x="5708650" y="4730750"/>
          <p14:tracePt t="357622" x="5638800" y="4775200"/>
          <p14:tracePt t="357637" x="5607050" y="4800600"/>
          <p14:tracePt t="357654" x="5575300" y="4845050"/>
          <p14:tracePt t="357670" x="5556250" y="4864100"/>
          <p14:tracePt t="357688" x="5524500" y="4895850"/>
          <p14:tracePt t="357704" x="5492750" y="4933950"/>
          <p14:tracePt t="357720" x="5461000" y="4946650"/>
          <p14:tracePt t="357737" x="5429250" y="4991100"/>
          <p14:tracePt t="357755" x="5365750" y="5035550"/>
          <p14:tracePt t="357770" x="5302250" y="5092700"/>
          <p14:tracePt t="357787" x="5264150" y="5137150"/>
          <p14:tracePt t="357804" x="5232400" y="5156200"/>
          <p14:tracePt t="357822" x="5181600" y="5213350"/>
          <p14:tracePt t="357836" x="5175250" y="5226050"/>
          <p14:tracePt t="357853" x="5162550" y="5245100"/>
          <p14:tracePt t="357871" x="5156200" y="5257800"/>
          <p14:tracePt t="357887" x="5149850" y="5283200"/>
          <p14:tracePt t="357905" x="5130800" y="5314950"/>
          <p14:tracePt t="357919" x="5111750" y="5359400"/>
          <p14:tracePt t="357937" x="5105400" y="5384800"/>
          <p14:tracePt t="357954" x="5092700" y="5422900"/>
          <p14:tracePt t="357971" x="5086350" y="5461000"/>
          <p14:tracePt t="357987" x="5080000" y="5480050"/>
          <p14:tracePt t="358002" x="5073650" y="5505450"/>
          <p14:tracePt t="358020" x="5067300" y="5537200"/>
          <p14:tracePt t="358036" x="5067300" y="5562600"/>
          <p14:tracePt t="358053" x="5067300" y="5581650"/>
          <p14:tracePt t="358070" x="5067300" y="5588000"/>
          <p14:tracePt t="358087" x="5067300" y="5600700"/>
          <p14:tracePt t="358121" x="5067300" y="5607050"/>
          <p14:tracePt t="358136" x="5067300" y="5613400"/>
          <p14:tracePt t="358153" x="5067300" y="5619750"/>
          <p14:tracePt t="358178" x="5067300" y="5626100"/>
          <p14:tracePt t="358246" x="5073650" y="5626100"/>
          <p14:tracePt t="358282" x="5080000" y="5619750"/>
          <p14:tracePt t="358290" x="5080000" y="5613400"/>
          <p14:tracePt t="358306" x="5080000" y="5607050"/>
          <p14:tracePt t="358321" x="5086350" y="5594350"/>
          <p14:tracePt t="358337" x="5092700" y="5568950"/>
          <p14:tracePt t="358353" x="5099050" y="5556250"/>
          <p14:tracePt t="358371" x="5105400" y="5543550"/>
          <p14:tracePt t="358386" x="5124450" y="5524500"/>
          <p14:tracePt t="358402" x="5130800" y="5505450"/>
          <p14:tracePt t="358421" x="5137150" y="5499100"/>
          <p14:tracePt t="358437" x="5143500" y="5486400"/>
          <p14:tracePt t="358455" x="5149850" y="5473700"/>
          <p14:tracePt t="358470" x="5149850" y="5461000"/>
          <p14:tracePt t="358487" x="5149850" y="5448300"/>
          <p14:tracePt t="358503" x="5149850" y="5441950"/>
          <p14:tracePt t="358521" x="5149850" y="5435600"/>
          <p14:tracePt t="358536" x="5149850" y="5429250"/>
          <p14:tracePt t="358554" x="5149850" y="5422900"/>
          <p14:tracePt t="358570" x="5149850" y="5416550"/>
          <p14:tracePt t="358587" x="5143500" y="5403850"/>
          <p14:tracePt t="358604" x="5130800" y="5403850"/>
          <p14:tracePt t="358620" x="5124450" y="5397500"/>
          <p14:tracePt t="358637" x="5118100" y="5397500"/>
          <p14:tracePt t="358653" x="5111750" y="5397500"/>
          <p14:tracePt t="358686" x="5105400" y="5397500"/>
          <p14:tracePt t="358708" x="5105400" y="5410200"/>
          <p14:tracePt t="358719" x="5099050" y="5410200"/>
          <p14:tracePt t="358736" x="5099050" y="5416550"/>
          <p14:tracePt t="358753" x="5092700" y="5422900"/>
          <p14:tracePt t="358786" x="5092700" y="5429250"/>
          <p14:tracePt t="358804" x="5092700" y="5441950"/>
          <p14:tracePt t="358820" x="5092700" y="5448300"/>
          <p14:tracePt t="358836" x="5092700" y="5467350"/>
          <p14:tracePt t="358853" x="5099050" y="5467350"/>
          <p14:tracePt t="358871" x="5105400" y="5480050"/>
          <p14:tracePt t="358887" x="5111750" y="5486400"/>
          <p14:tracePt t="358904" x="5118100" y="5499100"/>
          <p14:tracePt t="358919" x="5137150" y="5505450"/>
          <p14:tracePt t="358937" x="5162550" y="5511800"/>
          <p14:tracePt t="358954" x="5207000" y="5524500"/>
          <p14:tracePt t="358970" x="5219700" y="5524500"/>
          <p14:tracePt t="358986" x="5226050" y="5524500"/>
          <p14:tracePt t="359003" x="5245100" y="5518150"/>
          <p14:tracePt t="359020" x="5251450" y="5511800"/>
          <p14:tracePt t="359036" x="5257800" y="5511800"/>
          <p14:tracePt t="359053" x="5264150" y="5499100"/>
          <p14:tracePt t="359070" x="5270500" y="5499100"/>
          <p14:tracePt t="359088" x="5276850" y="5480050"/>
          <p14:tracePt t="359103" x="5276850" y="5473700"/>
          <p14:tracePt t="359119" x="5276850" y="5461000"/>
          <p14:tracePt t="359136" x="5276850" y="5448300"/>
          <p14:tracePt t="359154" x="5270500" y="5435600"/>
          <p14:tracePt t="359170" x="5232400" y="5416550"/>
          <p14:tracePt t="359186" x="5207000" y="5397500"/>
          <p14:tracePt t="359203" x="5200650" y="5391150"/>
          <p14:tracePt t="359219" x="5187950" y="5391150"/>
          <p14:tracePt t="359237" x="5168900" y="5384800"/>
          <p14:tracePt t="359252" x="5162550" y="5384800"/>
          <p14:tracePt t="359270" x="5149850" y="5384800"/>
          <p14:tracePt t="359286" x="5143500" y="5384800"/>
          <p14:tracePt t="359304" x="5111750" y="5384800"/>
          <p14:tracePt t="359322" x="5105400" y="5391150"/>
          <p14:tracePt t="359325" x="5099050" y="5391150"/>
          <p14:tracePt t="359336" x="5092700" y="5391150"/>
          <p14:tracePt t="359354" x="5086350" y="5397500"/>
          <p14:tracePt t="359371" x="5073650" y="5410200"/>
          <p14:tracePt t="359386" x="5060950" y="5416550"/>
          <p14:tracePt t="359403" x="5048250" y="5429250"/>
          <p14:tracePt t="359420" x="5041900" y="5441950"/>
          <p14:tracePt t="359436" x="5035550" y="5441950"/>
          <p14:tracePt t="359453" x="5029200" y="5467350"/>
          <p14:tracePt t="359470" x="5022850" y="5473700"/>
          <p14:tracePt t="359486" x="5022850" y="5486400"/>
          <p14:tracePt t="359504" x="5016500" y="5492750"/>
          <p14:tracePt t="359520" x="5016500" y="5505450"/>
          <p14:tracePt t="359535" x="5016500" y="5518150"/>
          <p14:tracePt t="359553" x="5016500" y="5524500"/>
          <p14:tracePt t="359571" x="5016500" y="5530850"/>
          <p14:tracePt t="359587" x="5022850" y="5537200"/>
          <p14:tracePt t="359603" x="5022850" y="5549900"/>
          <p14:tracePt t="359619" x="5029200" y="5556250"/>
          <p14:tracePt t="359636" x="5041900" y="5556250"/>
          <p14:tracePt t="359653" x="5054600" y="5562600"/>
          <p14:tracePt t="359670" x="5067300" y="5562600"/>
          <p14:tracePt t="359687" x="5080000" y="5562600"/>
          <p14:tracePt t="359703" x="5086350" y="5562600"/>
          <p14:tracePt t="359720" x="5105400" y="5556250"/>
          <p14:tracePt t="359736" x="5105400" y="5549900"/>
          <p14:tracePt t="359753" x="5124450" y="5543550"/>
          <p14:tracePt t="359771" x="5130800" y="5537200"/>
          <p14:tracePt t="359788" x="5143500" y="5530850"/>
          <p14:tracePt t="359803" x="5149850" y="5505450"/>
          <p14:tracePt t="359819" x="5149850" y="5499100"/>
          <p14:tracePt t="359836" x="5149850" y="5486400"/>
          <p14:tracePt t="359853" x="5149850" y="5480050"/>
          <p14:tracePt t="359870" x="5149850" y="5467350"/>
          <p14:tracePt t="359887" x="5149850" y="5448300"/>
          <p14:tracePt t="359903" x="5149850" y="5441950"/>
          <p14:tracePt t="359921" x="5149850" y="5435600"/>
          <p14:tracePt t="359937" x="5143500" y="5429250"/>
          <p14:tracePt t="359953" x="5137150" y="5422900"/>
          <p14:tracePt t="359970" x="5130800" y="5416550"/>
          <p14:tracePt t="359987" x="5124450" y="5416550"/>
          <p14:tracePt t="360003" x="5111750" y="5410200"/>
          <p14:tracePt t="360020" x="5105400" y="5410200"/>
          <p14:tracePt t="360036" x="5099050" y="5397500"/>
          <p14:tracePt t="360053" x="5092700" y="5397500"/>
          <p14:tracePt t="360070" x="5080000" y="5397500"/>
          <p14:tracePt t="360102" x="5073650" y="5403850"/>
          <p14:tracePt t="360120" x="5067300" y="5403850"/>
          <p14:tracePt t="360137" x="5060950" y="5410200"/>
          <p14:tracePt t="360153" x="5054600" y="5416550"/>
          <p14:tracePt t="360173" x="5054600" y="5422900"/>
          <p14:tracePt t="360189" x="5048250" y="5429250"/>
          <p14:tracePt t="360210" x="5048250" y="5435600"/>
          <p14:tracePt t="360220" x="5048250" y="5441950"/>
          <p14:tracePt t="360236" x="5048250" y="5448300"/>
          <p14:tracePt t="360254" x="5048250" y="5467350"/>
          <p14:tracePt t="360269" x="5048250" y="5473700"/>
          <p14:tracePt t="360286" x="5048250" y="5480050"/>
          <p14:tracePt t="360303" x="5048250" y="5486400"/>
          <p14:tracePt t="360320" x="5048250" y="5499100"/>
          <p14:tracePt t="360337" x="5054600" y="5505450"/>
          <p14:tracePt t="360353" x="5067300" y="5524500"/>
          <p14:tracePt t="360389" x="5073650" y="5530850"/>
          <p14:tracePt t="360406" x="5080000" y="5530850"/>
          <p14:tracePt t="360420" x="5086350" y="5537200"/>
          <p14:tracePt t="360436" x="5092700" y="5537200"/>
          <p14:tracePt t="360453" x="5099050" y="5537200"/>
          <p14:tracePt t="360469" x="5105400" y="5537200"/>
          <p14:tracePt t="360502" x="5118100" y="5537200"/>
          <p14:tracePt t="360520" x="5124450" y="5537200"/>
          <p14:tracePt t="360537" x="5130800" y="5537200"/>
          <p14:tracePt t="360553" x="5137150" y="5537200"/>
          <p14:tracePt t="360569" x="5137150" y="5530850"/>
          <p14:tracePt t="360586" x="5143500" y="5530850"/>
          <p14:tracePt t="360603" x="5143500" y="5524500"/>
          <p14:tracePt t="360618" x="5149850" y="5511800"/>
          <p14:tracePt t="360636" x="5149850" y="5499100"/>
          <p14:tracePt t="360653" x="5149850" y="5492750"/>
          <p14:tracePt t="360669" x="5149850" y="5486400"/>
          <p14:tracePt t="360686" x="5149850" y="5480050"/>
          <p14:tracePt t="360703" x="5143500" y="5467350"/>
          <p14:tracePt t="360719" x="5137150" y="5454650"/>
          <p14:tracePt t="360737" x="5130800" y="5448300"/>
          <p14:tracePt t="360753" x="5111750" y="5441950"/>
          <p14:tracePt t="360770" x="5105400" y="5441950"/>
          <p14:tracePt t="360786" x="5092700" y="5441950"/>
          <p14:tracePt t="360802" x="5080000" y="5441950"/>
          <p14:tracePt t="360819" x="5073650" y="5441950"/>
          <p14:tracePt t="360823" x="5060950" y="5441950"/>
          <p14:tracePt t="360838" x="5054600" y="5448300"/>
          <p14:tracePt t="360852" x="5041900" y="5461000"/>
          <p14:tracePt t="360869" x="5035550" y="5467350"/>
          <p14:tracePt t="360886" x="5029200" y="5473700"/>
          <p14:tracePt t="360919" x="5022850" y="5486400"/>
          <p14:tracePt t="360936" x="5022850" y="5499100"/>
          <p14:tracePt t="360953" x="5016500" y="5505450"/>
          <p14:tracePt t="360968" x="5016500" y="5518150"/>
          <p14:tracePt t="360986" x="5016500" y="5530850"/>
          <p14:tracePt t="361002" x="5016500" y="5537200"/>
          <p14:tracePt t="361019" x="5016500" y="5543550"/>
          <p14:tracePt t="361036" x="5022850" y="5549900"/>
          <p14:tracePt t="361053" x="5029200" y="5556250"/>
          <p14:tracePt t="361068" x="5035550" y="5568950"/>
          <p14:tracePt t="361086" x="5041900" y="5568950"/>
          <p14:tracePt t="361102" x="5054600" y="5575300"/>
          <p14:tracePt t="361120" x="5067300" y="5575300"/>
          <p14:tracePt t="361136" x="5073650" y="5575300"/>
          <p14:tracePt t="361152" x="5080000" y="5562600"/>
          <p14:tracePt t="361169" x="5092700" y="5556250"/>
          <p14:tracePt t="361185" x="5099050" y="5556250"/>
          <p14:tracePt t="361202" x="5118100" y="5537200"/>
          <p14:tracePt t="361219" x="5137150" y="5518150"/>
          <p14:tracePt t="361235" x="5143500" y="5505450"/>
          <p14:tracePt t="361253" x="5149850" y="5492750"/>
          <p14:tracePt t="361269" x="5156200" y="5486400"/>
          <p14:tracePt t="361285" x="5156200" y="5473700"/>
          <p14:tracePt t="361301" x="5156200" y="5467350"/>
          <p14:tracePt t="361319" x="5156200" y="5461000"/>
          <p14:tracePt t="361335" x="5156200" y="5454650"/>
          <p14:tracePt t="361352" x="5156200" y="5448300"/>
          <p14:tracePt t="361372" x="5156200" y="5441950"/>
          <p14:tracePt t="361394" x="5156200" y="5435600"/>
          <p14:tracePt t="361409" x="5149850" y="5435600"/>
          <p14:tracePt t="361424" x="5143500" y="5435600"/>
          <p14:tracePt t="361435" x="5143500" y="5429250"/>
          <p14:tracePt t="361461" x="5137150" y="5429250"/>
          <p14:tracePt t="361492" x="5130800" y="5429250"/>
          <p14:tracePt t="361550" x="5130800" y="5435600"/>
          <p14:tracePt t="361588" x="5130800" y="5441950"/>
          <p14:tracePt t="361617" x="5130800" y="5448300"/>
          <p14:tracePt t="361632" x="5130800" y="5454650"/>
          <p14:tracePt t="361647" x="5130800" y="5461000"/>
          <p14:tracePt t="361662" x="5137150" y="5461000"/>
          <p14:tracePt t="361671" x="5137150" y="5467350"/>
          <p14:tracePt t="361685" x="5137150" y="5473700"/>
          <p14:tracePt t="361702" x="5143500" y="5473700"/>
          <p14:tracePt t="361720" x="5143500" y="5480050"/>
          <p14:tracePt t="361735" x="5143500" y="5486400"/>
          <p14:tracePt t="361752" x="5149850" y="5486400"/>
          <p14:tracePt t="361768" x="5149850" y="5492750"/>
          <p14:tracePt t="361785" x="5156200" y="5492750"/>
          <p14:tracePt t="370892" x="5156200" y="5530850"/>
          <p14:tracePt t="370901" x="5149850" y="5575300"/>
          <p14:tracePt t="370909" x="5143500" y="5626100"/>
          <p14:tracePt t="370918" x="5143500" y="5689600"/>
          <p14:tracePt t="370932" x="5137150" y="5848350"/>
          <p14:tracePt t="370948" x="5137150" y="5962650"/>
          <p14:tracePt t="370967" x="5124450" y="6013450"/>
          <p14:tracePt t="370985" x="5124450" y="6083300"/>
          <p14:tracePt t="370999" x="5118100" y="6134100"/>
          <p14:tracePt t="371016" x="5118100" y="6191250"/>
          <p14:tracePt t="371032" x="5118100" y="6216650"/>
          <p14:tracePt t="371050" x="5118100" y="6273800"/>
          <p14:tracePt t="371065" x="5118100" y="6292850"/>
          <p14:tracePt t="371082" x="5118100" y="6318250"/>
          <p14:tracePt t="371098" x="5118100" y="6330950"/>
          <p14:tracePt t="371116" x="5118100" y="6343650"/>
          <p14:tracePt t="371132" x="5118100" y="6362700"/>
          <p14:tracePt t="371149" x="5118100" y="6381750"/>
          <p14:tracePt t="371166" x="5124450" y="6413500"/>
          <p14:tracePt t="371182" x="5130800" y="6457950"/>
          <p14:tracePt t="371199" x="5137150" y="6496050"/>
          <p14:tracePt t="371216" x="5137150" y="6515100"/>
          <p14:tracePt t="371233" x="5143500" y="6527800"/>
          <p14:tracePt t="371250" x="5143500" y="6534150"/>
          <p14:tracePt t="371266" x="5149850" y="6559550"/>
          <p14:tracePt t="371281" x="5149850" y="6565900"/>
          <p14:tracePt t="371299" x="5156200" y="6572250"/>
          <p14:tracePt t="371316" x="5156200" y="6578600"/>
          <p14:tracePt t="371333" x="5162550" y="6584950"/>
          <p14:tracePt t="371348" x="5162550" y="6591300"/>
          <p14:tracePt t="371381" x="5162550" y="6604000"/>
          <p14:tracePt t="372016" x="5168900" y="6604000"/>
          <p14:tracePt t="372025" x="5213350" y="6584950"/>
          <p14:tracePt t="372034" x="5245100" y="6572250"/>
          <p14:tracePt t="372049" x="5429250" y="6477000"/>
          <p14:tracePt t="372065" x="5664200" y="6388100"/>
          <p14:tracePt t="372082" x="5816600" y="6280150"/>
          <p14:tracePt t="372099" x="6007100" y="6007100"/>
          <p14:tracePt t="372115" x="6064250" y="5949950"/>
          <p14:tracePt t="372133" x="6146800" y="5867400"/>
          <p14:tracePt t="372149" x="6203950" y="5791200"/>
          <p14:tracePt t="372166" x="6229350" y="5740400"/>
          <p14:tracePt t="372183" x="6242050" y="5721350"/>
          <p14:tracePt t="372198" x="6267450" y="5676900"/>
          <p14:tracePt t="372214" x="6280150" y="5645150"/>
          <p14:tracePt t="372233" x="6299200" y="5600700"/>
          <p14:tracePt t="372250" x="6305550" y="5588000"/>
          <p14:tracePt t="372265" x="6311900" y="5568950"/>
          <p14:tracePt t="372282" x="6311900" y="5556250"/>
          <p14:tracePt t="372299" x="6324600" y="5543550"/>
          <p14:tracePt t="372315" x="6324600" y="5537200"/>
          <p14:tracePt t="372332" x="6324600" y="5524500"/>
          <p14:tracePt t="372349" x="6324600" y="5511800"/>
          <p14:tracePt t="372366" x="6324600" y="5473700"/>
          <p14:tracePt t="372382" x="6337300" y="5403850"/>
          <p14:tracePt t="372398" x="6356350" y="5353050"/>
          <p14:tracePt t="372415" x="6369050" y="5302250"/>
          <p14:tracePt t="372432" x="6375400" y="5276850"/>
          <p14:tracePt t="372450" x="6394450" y="5251450"/>
          <p14:tracePt t="372465" x="6400800" y="5238750"/>
          <p14:tracePt t="372482" x="6400800" y="5232400"/>
          <p14:tracePt t="372498" x="6400800" y="5226050"/>
          <p14:tracePt t="372516" x="6400800" y="5219700"/>
          <p14:tracePt t="372532" x="6407150" y="5213350"/>
          <p14:tracePt t="372548" x="6407150" y="5207000"/>
          <p14:tracePt t="372565" x="6413500" y="5200650"/>
          <p14:tracePt t="372582" x="6413500" y="5194300"/>
          <p14:tracePt t="372599" x="6419850" y="5187950"/>
          <p14:tracePt t="372620" x="6426200" y="5181600"/>
          <p14:tracePt t="372657" x="6426200" y="5175250"/>
          <p14:tracePt t="374160" x="6286500" y="5283200"/>
          <p14:tracePt t="374168" x="6134100" y="5384800"/>
          <p14:tracePt t="374181" x="6007100" y="5454650"/>
          <p14:tracePt t="374198" x="5676900" y="5594350"/>
          <p14:tracePt t="374214" x="5365750" y="5651500"/>
          <p14:tracePt t="374232" x="5270500" y="5683250"/>
          <p14:tracePt t="374248" x="5029200" y="5715000"/>
          <p14:tracePt t="374266" x="4749800" y="5715000"/>
          <p14:tracePt t="374282" x="4622800" y="5708650"/>
          <p14:tracePt t="374298" x="4394200" y="5695950"/>
          <p14:tracePt t="374315" x="4248150" y="5676900"/>
          <p14:tracePt t="374333" x="4184650" y="5670550"/>
          <p14:tracePt t="374348" x="4152900" y="5664200"/>
          <p14:tracePt t="374364" x="4102100" y="5651500"/>
          <p14:tracePt t="374381" x="4025900" y="5613400"/>
          <p14:tracePt t="374399" x="3949700" y="5575300"/>
          <p14:tracePt t="374401" x="3937000" y="5549900"/>
          <p14:tracePt t="374415" x="3873500" y="5505450"/>
          <p14:tracePt t="374431" x="3803650" y="5435600"/>
          <p14:tracePt t="374448" x="3765550" y="5378450"/>
          <p14:tracePt t="374465" x="3733800" y="5353050"/>
          <p14:tracePt t="374482" x="3714750" y="5327650"/>
          <p14:tracePt t="374497" x="3708400" y="5308600"/>
          <p14:tracePt t="374514" x="3695700" y="5295900"/>
          <p14:tracePt t="374531" x="3695700" y="5270500"/>
          <p14:tracePt t="374549" x="3670300" y="5194300"/>
          <p14:tracePt t="374564" x="3663950" y="5124450"/>
          <p14:tracePt t="374582" x="3663950" y="5092700"/>
          <p14:tracePt t="374598" x="3663950" y="5080000"/>
          <p14:tracePt t="374616" x="3663950" y="5060950"/>
          <p14:tracePt t="374631" x="3663950" y="5054600"/>
          <p14:tracePt t="374647" x="3663950" y="5048250"/>
          <p14:tracePt t="374664" x="3663950" y="5035550"/>
          <p14:tracePt t="374699" x="3663950" y="5029200"/>
          <p14:tracePt t="374715" x="3670300" y="5029200"/>
          <p14:tracePt t="374731" x="3670300" y="5016500"/>
          <p14:tracePt t="374756" x="3670300" y="5010150"/>
          <p14:tracePt t="374771" x="3670300" y="5003800"/>
          <p14:tracePt t="374793" x="3670300" y="4997450"/>
          <p14:tracePt t="374808" x="3670300" y="4991100"/>
          <p14:tracePt t="374832" x="3670300" y="4984750"/>
          <p14:tracePt t="374846" x="3670300" y="4978400"/>
          <p14:tracePt t="374860" x="3670300" y="4972050"/>
          <p14:tracePt t="374890" x="3670300" y="4959350"/>
          <p14:tracePt t="374935" x="3670300" y="4953000"/>
          <p14:tracePt t="376364" x="3714750" y="4965700"/>
          <p14:tracePt t="376371" x="3790950" y="4984750"/>
          <p14:tracePt t="376380" x="3835400" y="4997450"/>
          <p14:tracePt t="376397" x="3911600" y="5041900"/>
          <p14:tracePt t="376413" x="3987800" y="5073650"/>
          <p14:tracePt t="376431" x="4133850" y="5137150"/>
          <p14:tracePt t="376434" x="4191000" y="5149850"/>
          <p14:tracePt t="376447" x="4330700" y="5168900"/>
          <p14:tracePt t="376464" x="4413250" y="5187950"/>
          <p14:tracePt t="376480" x="4457700" y="5194300"/>
          <p14:tracePt t="376497" x="4514850" y="5200650"/>
          <p14:tracePt t="376514" x="4648200" y="5226050"/>
          <p14:tracePt t="376531" x="4724400" y="5232400"/>
          <p14:tracePt t="376547" x="4794250" y="5232400"/>
          <p14:tracePt t="376564" x="4838700" y="5232400"/>
          <p14:tracePt t="376581" x="4883150" y="5232400"/>
          <p14:tracePt t="376598" x="4914900" y="5232400"/>
          <p14:tracePt t="376614" x="4940300" y="5232400"/>
          <p14:tracePt t="376630" x="4953000" y="5232400"/>
          <p14:tracePt t="376648" x="4984750" y="5232400"/>
          <p14:tracePt t="376664" x="4991100" y="5232400"/>
          <p14:tracePt t="376680" x="5003800" y="5232400"/>
          <p14:tracePt t="376698" x="5016500" y="5232400"/>
          <p14:tracePt t="376715" x="5029200" y="5238750"/>
          <p14:tracePt t="376729" x="5041900" y="5245100"/>
          <p14:tracePt t="376747" x="5048250" y="5251450"/>
          <p14:tracePt t="376764" x="5060950" y="5283200"/>
          <p14:tracePt t="376781" x="5073650" y="5314950"/>
          <p14:tracePt t="376797" x="5080000" y="5384800"/>
          <p14:tracePt t="376814" x="5080000" y="5397500"/>
          <p14:tracePt t="376830" x="5080000" y="5410200"/>
          <p14:tracePt t="376847" x="5080000" y="5416550"/>
          <p14:tracePt t="376864" x="5086350" y="5435600"/>
          <p14:tracePt t="376880" x="5086350" y="5441950"/>
          <p14:tracePt t="376897" x="5092700" y="5448300"/>
          <p14:tracePt t="376914" x="5092700" y="5454650"/>
          <p14:tracePt t="376930" x="5105400" y="5461000"/>
          <p14:tracePt t="376947" x="5111750" y="5473700"/>
          <p14:tracePt t="376964" x="5111750" y="5480050"/>
          <p14:tracePt t="376980" x="5118100" y="5492750"/>
          <p14:tracePt t="376999" x="5130800" y="5499100"/>
          <p14:tracePt t="377014" x="5143500" y="5505450"/>
          <p14:tracePt t="377030" x="5149850" y="5505450"/>
          <p14:tracePt t="377047" x="5149850" y="5511800"/>
          <p14:tracePt t="377065" x="5162550" y="5518150"/>
          <p14:tracePt t="377080" x="5168900" y="5530850"/>
          <p14:tracePt t="377117" x="5175250" y="5537200"/>
          <p14:tracePt t="377153" x="5181600" y="5543550"/>
          <p14:tracePt t="377324" x="5181600" y="5537200"/>
          <p14:tracePt t="398713" x="5219700" y="5549900"/>
          <p14:tracePt t="398722" x="5251450" y="5568950"/>
          <p14:tracePt t="398728" x="5314950" y="5600700"/>
          <p14:tracePt t="398739" x="5340350" y="5619750"/>
          <p14:tracePt t="398756" x="5403850" y="5645150"/>
          <p14:tracePt t="398775" x="5543550" y="5695950"/>
          <p14:tracePt t="398789" x="5657850" y="5715000"/>
          <p14:tracePt t="398806" x="5778500" y="5727700"/>
          <p14:tracePt t="398824" x="5861050" y="5727700"/>
          <p14:tracePt t="398841" x="5930900" y="5727700"/>
          <p14:tracePt t="398857" x="5981700" y="5721350"/>
          <p14:tracePt t="398873" x="6070600" y="5708650"/>
          <p14:tracePt t="398890" x="6153150" y="5689600"/>
          <p14:tracePt t="398907" x="6273800" y="5651500"/>
          <p14:tracePt t="398923" x="6388100" y="5619750"/>
          <p14:tracePt t="398940" x="6426200" y="5600700"/>
          <p14:tracePt t="398955" x="6477000" y="5581650"/>
          <p14:tracePt t="398972" x="6540500" y="5556250"/>
          <p14:tracePt t="398990" x="6591300" y="5537200"/>
          <p14:tracePt t="399007" x="6597650" y="5530850"/>
          <p14:tracePt t="399023" x="6610350" y="5524500"/>
          <p14:tracePt t="399040" x="6616700" y="5518150"/>
          <p14:tracePt t="399056" x="6629400" y="5511800"/>
          <p14:tracePt t="399073" x="6629400" y="5486400"/>
          <p14:tracePt t="399089" x="6635750" y="5461000"/>
          <p14:tracePt t="399106" x="6654800" y="5429250"/>
          <p14:tracePt t="399125" x="6654800" y="5391150"/>
          <p14:tracePt t="399139" x="6661150" y="5359400"/>
          <p14:tracePt t="399155" x="6667500" y="5340350"/>
          <p14:tracePt t="399173" x="6667500" y="5327650"/>
          <p14:tracePt t="399191" x="6673850" y="5321300"/>
          <p14:tracePt t="399206" x="6673850" y="5308600"/>
          <p14:tracePt t="399223" x="6673850" y="5302250"/>
          <p14:tracePt t="399240" x="6673850" y="5295900"/>
          <p14:tracePt t="399273" x="6680200" y="5289550"/>
          <p14:tracePt t="399316" x="6686550" y="5289550"/>
          <p14:tracePt t="399354" x="6692900" y="5289550"/>
          <p14:tracePt t="399370" x="6699250" y="5289550"/>
          <p14:tracePt t="399376" x="6724650" y="5283200"/>
          <p14:tracePt t="399389" x="6743700" y="5276850"/>
          <p14:tracePt t="399407" x="6807200" y="5238750"/>
          <p14:tracePt t="399422" x="6883400" y="5200650"/>
          <p14:tracePt t="399440" x="6985000" y="5124450"/>
          <p14:tracePt t="399457" x="7061200" y="5086350"/>
          <p14:tracePt t="399474" x="7150100" y="5029200"/>
          <p14:tracePt t="399489" x="7169150" y="5010150"/>
          <p14:tracePt t="399505" x="7169150" y="5003800"/>
          <p14:tracePt t="399523" x="7188200" y="4991100"/>
          <p14:tracePt t="399540" x="7194550" y="4978400"/>
          <p14:tracePt t="399557" x="7194550" y="4972050"/>
          <p14:tracePt t="399573" x="7194550" y="4965700"/>
          <p14:tracePt t="399622" x="7194550" y="4959350"/>
          <p14:tracePt t="400232" x="7194550" y="4965700"/>
          <p14:tracePt t="400261" x="7194550" y="4972050"/>
          <p14:tracePt t="400299" x="7194550" y="4978400"/>
          <p14:tracePt t="400336" x="7194550" y="4984750"/>
          <p14:tracePt t="400366" x="7194550" y="4991100"/>
          <p14:tracePt t="400403" x="7194550" y="4997450"/>
          <p14:tracePt t="400418" x="7200900" y="4997450"/>
          <p14:tracePt t="400448" x="7207250" y="4997450"/>
          <p14:tracePt t="400463" x="7213600" y="4997450"/>
          <p14:tracePt t="400470" x="7219950" y="4997450"/>
          <p14:tracePt t="400477" x="7219950" y="4991100"/>
          <p14:tracePt t="400490" x="7232650" y="4984750"/>
          <p14:tracePt t="400505" x="7277100" y="4965700"/>
          <p14:tracePt t="400524" x="7340600" y="4927600"/>
          <p14:tracePt t="400539" x="7429500" y="4883150"/>
          <p14:tracePt t="400556" x="7493000" y="4845050"/>
          <p14:tracePt t="400573" x="7537450" y="4813300"/>
          <p14:tracePt t="400588" x="7543800" y="4800600"/>
          <p14:tracePt t="400605" x="7594600" y="4749800"/>
          <p14:tracePt t="400622" x="7607300" y="4724400"/>
          <p14:tracePt t="400639" x="7626350" y="4699000"/>
          <p14:tracePt t="400657" x="7632700" y="4641850"/>
          <p14:tracePt t="400672" x="7632700" y="4603750"/>
          <p14:tracePt t="400688" x="7620000" y="4540250"/>
          <p14:tracePt t="400706" x="7600950" y="4489450"/>
          <p14:tracePt t="400723" x="7569200" y="4432300"/>
          <p14:tracePt t="400739" x="7473950" y="4324350"/>
          <p14:tracePt t="400756" x="7378700" y="4235450"/>
          <p14:tracePt t="400772" x="7302500" y="4165600"/>
          <p14:tracePt t="400789" x="7245350" y="4127500"/>
          <p14:tracePt t="400806" x="7131050" y="4038600"/>
          <p14:tracePt t="400823" x="7010400" y="3981450"/>
          <p14:tracePt t="400839" x="6864350" y="3956050"/>
          <p14:tracePt t="400856" x="6762750" y="3949700"/>
          <p14:tracePt t="400874" x="6654800" y="3949700"/>
          <p14:tracePt t="400888" x="6521450" y="3968750"/>
          <p14:tracePt t="400907" x="6375400" y="4006850"/>
          <p14:tracePt t="400922" x="6267450" y="4032250"/>
          <p14:tracePt t="400940" x="6229350" y="4051300"/>
          <p14:tracePt t="400956" x="6216650" y="4057650"/>
          <p14:tracePt t="400972" x="6203950" y="4064000"/>
          <p14:tracePt t="400989" x="6203950" y="4076700"/>
          <p14:tracePt t="401007" x="6184900" y="4095750"/>
          <p14:tracePt t="401022" x="6153150" y="4152900"/>
          <p14:tracePt t="401038" x="6146800" y="4191000"/>
          <p14:tracePt t="401056" x="6146800" y="4235450"/>
          <p14:tracePt t="401072" x="6146800" y="4248150"/>
          <p14:tracePt t="401089" x="6178550" y="4337050"/>
          <p14:tracePt t="401106" x="6229350" y="4413250"/>
          <p14:tracePt t="401122" x="6299200" y="4502150"/>
          <p14:tracePt t="401139" x="6419850" y="4603750"/>
          <p14:tracePt t="401156" x="6527800" y="4679950"/>
          <p14:tracePt t="401172" x="6578600" y="4718050"/>
          <p14:tracePt t="401189" x="6680200" y="4756150"/>
          <p14:tracePt t="401205" x="6845300" y="4781550"/>
          <p14:tracePt t="401222" x="7042150" y="4813300"/>
          <p14:tracePt t="401239" x="7112000" y="4813300"/>
          <p14:tracePt t="401255" x="7213600" y="4819650"/>
          <p14:tracePt t="401271" x="7340600" y="4819650"/>
          <p14:tracePt t="401290" x="7473950" y="4813300"/>
          <p14:tracePt t="401305" x="7531100" y="4800600"/>
          <p14:tracePt t="401323" x="7569200" y="4787900"/>
          <p14:tracePt t="401339" x="7607300" y="4768850"/>
          <p14:tracePt t="401355" x="7658100" y="4724400"/>
          <p14:tracePt t="401372" x="7823200" y="4559300"/>
          <p14:tracePt t="401389" x="7899400" y="4451350"/>
          <p14:tracePt t="401406" x="7950200" y="4387850"/>
          <p14:tracePt t="401422" x="8001000" y="4330700"/>
          <p14:tracePt t="401439" x="8051800" y="4203700"/>
          <p14:tracePt t="401455" x="8058150" y="4133850"/>
          <p14:tracePt t="401472" x="8058150" y="4076700"/>
          <p14:tracePt t="401490" x="8032750" y="3994150"/>
          <p14:tracePt t="401506" x="8013700" y="3962400"/>
          <p14:tracePt t="401523" x="7924800" y="3892550"/>
          <p14:tracePt t="401540" x="7810500" y="3835400"/>
          <p14:tracePt t="401555" x="7753350" y="3816350"/>
          <p14:tracePt t="401573" x="7537450" y="3759200"/>
          <p14:tracePt t="401589" x="7359650" y="3759200"/>
          <p14:tracePt t="401605" x="7207250" y="3759200"/>
          <p14:tracePt t="401621" x="7073900" y="3810000"/>
          <p14:tracePt t="401640" x="6807200" y="3867150"/>
          <p14:tracePt t="401655" x="6699250" y="3924300"/>
          <p14:tracePt t="401672" x="6667500" y="3943350"/>
          <p14:tracePt t="401689" x="6648450" y="3956050"/>
          <p14:tracePt t="401706" x="6597650" y="4013200"/>
          <p14:tracePt t="401722" x="6572250" y="4064000"/>
          <p14:tracePt t="401738" x="6553200" y="4133850"/>
          <p14:tracePt t="401755" x="6540500" y="4178300"/>
          <p14:tracePt t="401773" x="6534150" y="4222750"/>
          <p14:tracePt t="401789" x="6553200" y="4311650"/>
          <p14:tracePt t="401805" x="6578600" y="4381500"/>
          <p14:tracePt t="401822" x="6610350" y="4445000"/>
          <p14:tracePt t="401838" x="6705600" y="4527550"/>
          <p14:tracePt t="401855" x="6896100" y="4654550"/>
          <p14:tracePt t="401872" x="6985000" y="4692650"/>
          <p14:tracePt t="401888" x="7061200" y="4724400"/>
          <p14:tracePt t="401905" x="7169150" y="4737100"/>
          <p14:tracePt t="401923" x="7410450" y="4756150"/>
          <p14:tracePt t="401938" x="7505700" y="4768850"/>
          <p14:tracePt t="401954" x="7543800" y="4768850"/>
          <p14:tracePt t="401972" x="7575550" y="4768850"/>
          <p14:tracePt t="401990" x="7645400" y="4756150"/>
          <p14:tracePt t="402005" x="7696200" y="4749800"/>
          <p14:tracePt t="402022" x="7759700" y="4730750"/>
          <p14:tracePt t="402038" x="7829550" y="4686300"/>
          <p14:tracePt t="402056" x="7924800" y="4584700"/>
          <p14:tracePt t="402071" x="7969250" y="4483100"/>
          <p14:tracePt t="402089" x="8001000" y="4432300"/>
          <p14:tracePt t="402106" x="8013700" y="4394200"/>
          <p14:tracePt t="402122" x="8013700" y="4356100"/>
          <p14:tracePt t="402139" x="8013700" y="4273550"/>
          <p14:tracePt t="402155" x="8001000" y="4203700"/>
          <p14:tracePt t="402172" x="7956550" y="4140200"/>
          <p14:tracePt t="402189" x="7918450" y="4083050"/>
          <p14:tracePt t="402206" x="7772400" y="3962400"/>
          <p14:tracePt t="402222" x="7708900" y="3917950"/>
          <p14:tracePt t="402238" x="7670800" y="3892550"/>
          <p14:tracePt t="402255" x="7607300" y="3867150"/>
          <p14:tracePt t="402272" x="7448550" y="3835400"/>
          <p14:tracePt t="402287" x="7315200" y="3822700"/>
          <p14:tracePt t="402306" x="7188200" y="3829050"/>
          <p14:tracePt t="402322" x="7105650" y="3835400"/>
          <p14:tracePt t="402339" x="6832600" y="3917950"/>
          <p14:tracePt t="402355" x="6661150" y="3968750"/>
          <p14:tracePt t="402371" x="6584950" y="4019550"/>
          <p14:tracePt t="402387" x="6521450" y="4057650"/>
          <p14:tracePt t="402406" x="6432550" y="4127500"/>
          <p14:tracePt t="402422" x="6394450" y="4165600"/>
          <p14:tracePt t="402438" x="6369050" y="4191000"/>
          <p14:tracePt t="402455" x="6362700" y="4210050"/>
          <p14:tracePt t="402471" x="6350000" y="4235450"/>
          <p14:tracePt t="402488" x="6343650" y="4273550"/>
          <p14:tracePt t="402506" x="6343650" y="4286250"/>
          <p14:tracePt t="402522" x="6356350" y="4330700"/>
          <p14:tracePt t="402538" x="6388100" y="4375150"/>
          <p14:tracePt t="402555" x="6438900" y="4438650"/>
          <p14:tracePt t="402571" x="6483350" y="4489450"/>
          <p14:tracePt t="402588" x="6540500" y="4559300"/>
          <p14:tracePt t="402605" x="6692900" y="4654550"/>
          <p14:tracePt t="402623" x="6870700" y="4718050"/>
          <p14:tracePt t="402639" x="6934200" y="4730750"/>
          <p14:tracePt t="402655" x="6985000" y="4743450"/>
          <p14:tracePt t="402672" x="7080250" y="4762500"/>
          <p14:tracePt t="402689" x="7315200" y="4794250"/>
          <p14:tracePt t="402705" x="7442200" y="4800600"/>
          <p14:tracePt t="402724" x="7493000" y="4800600"/>
          <p14:tracePt t="402738" x="7569200" y="4800600"/>
          <p14:tracePt t="402756" x="7708900" y="4800600"/>
          <p14:tracePt t="402771" x="7759700" y="4800600"/>
          <p14:tracePt t="402788" x="7804150" y="4787900"/>
          <p14:tracePt t="402805" x="7816850" y="4781550"/>
          <p14:tracePt t="402822" x="7829550" y="4781550"/>
          <p14:tracePt t="402839" x="7854950" y="4775200"/>
          <p14:tracePt t="402855" x="7861300" y="4768850"/>
          <p14:tracePt t="402871" x="7874000" y="4749800"/>
          <p14:tracePt t="402888" x="7924800" y="4699000"/>
          <p14:tracePt t="402905" x="7950200" y="4616450"/>
          <p14:tracePt t="402922" x="7962900" y="4584700"/>
          <p14:tracePt t="402939" x="7988300" y="4546600"/>
          <p14:tracePt t="402955" x="7994650" y="4521200"/>
          <p14:tracePt t="402972" x="8001000" y="4495800"/>
          <p14:tracePt t="402987" x="8001000" y="4483100"/>
          <p14:tracePt t="403005" x="8001000" y="4476750"/>
          <p14:tracePt t="403008" x="8001000" y="4470400"/>
          <p14:tracePt t="403021" x="8001000" y="4464050"/>
          <p14:tracePt t="403039" x="8007350" y="4445000"/>
          <p14:tracePt t="403055" x="8007350" y="4438650"/>
          <p14:tracePt t="403072" x="8007350" y="4419600"/>
          <p14:tracePt t="403088" x="8007350" y="4406900"/>
          <p14:tracePt t="403105" x="8001000" y="4387850"/>
          <p14:tracePt t="403122" x="8001000" y="4368800"/>
          <p14:tracePt t="403138" x="8001000" y="4356100"/>
          <p14:tracePt t="403155" x="8001000" y="4349750"/>
          <p14:tracePt t="403172" x="7994650" y="4330700"/>
          <p14:tracePt t="403188" x="7988300" y="4324350"/>
          <p14:tracePt t="403205" x="7988300" y="4318000"/>
          <p14:tracePt t="403220" x="7988300" y="4311650"/>
          <p14:tracePt t="403239" x="7975600" y="4305300"/>
          <p14:tracePt t="403272" x="7969250" y="4298950"/>
          <p14:tracePt t="403298" x="7962900" y="4292600"/>
          <p14:tracePt t="403328" x="7962900" y="4279900"/>
          <p14:tracePt t="403402" x="7962900" y="4273550"/>
          <p14:tracePt t="403462" x="7962900" y="4267200"/>
          <p14:tracePt t="403501" x="7956550" y="4267200"/>
          <p14:tracePt t="403529" x="7956550" y="4260850"/>
          <p14:tracePt t="403544" x="7956550" y="4254500"/>
          <p14:tracePt t="403551" x="7956550" y="4248150"/>
          <p14:tracePt t="403559" x="7950200" y="4241800"/>
          <p14:tracePt t="403572" x="7943850" y="4235450"/>
          <p14:tracePt t="403589" x="7931150" y="4210050"/>
          <p14:tracePt t="403605" x="7905750" y="4184650"/>
          <p14:tracePt t="403621" x="7861300" y="4159250"/>
          <p14:tracePt t="403638" x="7791450" y="4133850"/>
          <p14:tracePt t="403655" x="7721600" y="4121150"/>
          <p14:tracePt t="403672" x="7658100" y="4121150"/>
          <p14:tracePt t="403688" x="7613650" y="4127500"/>
          <p14:tracePt t="403705" x="7600950" y="4133850"/>
          <p14:tracePt t="403721" x="7569200" y="4159250"/>
          <p14:tracePt t="403739" x="7531100" y="4184650"/>
          <p14:tracePt t="403755" x="7505700" y="4203700"/>
          <p14:tracePt t="403772" x="7467600" y="4229100"/>
          <p14:tracePt t="403788" x="7448550" y="4248150"/>
          <p14:tracePt t="403806" x="7410450" y="4273550"/>
          <p14:tracePt t="403821" x="7404100" y="4292600"/>
          <p14:tracePt t="403838" x="7397750" y="4298950"/>
          <p14:tracePt t="403855" x="7385050" y="4305300"/>
          <p14:tracePt t="403872" x="7359650" y="4394200"/>
          <p14:tracePt t="405956" x="7334250" y="4394200"/>
          <p14:tracePt t="405963" x="7302500" y="4394200"/>
          <p14:tracePt t="405972" x="7264400" y="4394200"/>
          <p14:tracePt t="405987" x="7124700" y="4394200"/>
          <p14:tracePt t="406003" x="6972300" y="4394200"/>
          <p14:tracePt t="406022" x="6877050" y="4387850"/>
          <p14:tracePt t="406036" x="6845300" y="4387850"/>
          <p14:tracePt t="406054" x="6819900" y="4387850"/>
          <p14:tracePt t="406087" x="6813550" y="4387850"/>
          <p14:tracePt t="406105" x="6800850" y="4394200"/>
          <p14:tracePt t="406122" x="6788150" y="4406900"/>
          <p14:tracePt t="406136" x="6775450" y="4425950"/>
          <p14:tracePt t="406154" x="6769100" y="4451350"/>
          <p14:tracePt t="406171" x="6750050" y="4489450"/>
          <p14:tracePt t="406189" x="6724650" y="4565650"/>
          <p14:tracePt t="406204" x="6718300" y="4603750"/>
          <p14:tracePt t="406220" x="6718300" y="4635500"/>
          <p14:tracePt t="406238" x="6718300" y="4679950"/>
          <p14:tracePt t="406255" x="6756400" y="4743450"/>
          <p14:tracePt t="406270" x="6838950" y="4800600"/>
          <p14:tracePt t="406286" x="7054850" y="4876800"/>
          <p14:tracePt t="406304" x="7232650" y="4889500"/>
          <p14:tracePt t="406322" x="7359650" y="4883150"/>
          <p14:tracePt t="406337" x="7505700" y="4864100"/>
          <p14:tracePt t="406354" x="7600950" y="4838700"/>
          <p14:tracePt t="406371" x="7677150" y="4800600"/>
          <p14:tracePt t="406387" x="7727950" y="4768850"/>
          <p14:tracePt t="406404" x="7835900" y="4622800"/>
          <p14:tracePt t="406421" x="7880350" y="4546600"/>
          <p14:tracePt t="406437" x="7937500" y="4495800"/>
          <p14:tracePt t="406454" x="8007350" y="4413250"/>
          <p14:tracePt t="406470" x="8064500" y="4279900"/>
          <p14:tracePt t="406487" x="8064500" y="4235450"/>
          <p14:tracePt t="406504" x="8058150" y="4191000"/>
          <p14:tracePt t="406507" x="8051800" y="4178300"/>
          <p14:tracePt t="406520" x="8039100" y="4165600"/>
          <p14:tracePt t="406538" x="7975600" y="4108450"/>
          <p14:tracePt t="406553" x="7886700" y="4044950"/>
          <p14:tracePt t="406571" x="7721600" y="3975100"/>
          <p14:tracePt t="406587" x="7543800" y="3943350"/>
          <p14:tracePt t="406605" x="7404100" y="3892550"/>
          <p14:tracePt t="406620" x="7315200" y="3860800"/>
          <p14:tracePt t="406637" x="7181850" y="3829050"/>
          <p14:tracePt t="406653" x="7061200" y="3803650"/>
          <p14:tracePt t="406671" x="6959600" y="3797300"/>
          <p14:tracePt t="406687" x="6921500" y="3797300"/>
          <p14:tracePt t="406703" x="6877050" y="3822700"/>
          <p14:tracePt t="406720" x="6775450" y="3879850"/>
          <p14:tracePt t="406737" x="6699250" y="3930650"/>
          <p14:tracePt t="406754" x="6623050" y="3987800"/>
          <p14:tracePt t="406769" x="6584950" y="4013200"/>
          <p14:tracePt t="406787" x="6559550" y="4044950"/>
          <p14:tracePt t="406803" x="6546850" y="4083050"/>
          <p14:tracePt t="406821" x="6521450" y="4121150"/>
          <p14:tracePt t="406837" x="6515100" y="4152900"/>
          <p14:tracePt t="406853" x="6508750" y="4197350"/>
          <p14:tracePt t="406870" x="6496050" y="4229100"/>
          <p14:tracePt t="406887" x="6496050" y="4267200"/>
          <p14:tracePt t="406903" x="6496050" y="4286250"/>
          <p14:tracePt t="406920" x="6496050" y="4330700"/>
          <p14:tracePt t="406937" x="6508750" y="4387850"/>
          <p14:tracePt t="406955" x="6553200" y="4445000"/>
          <p14:tracePt t="406970" x="6565900" y="4476750"/>
          <p14:tracePt t="406987" x="6642100" y="4533900"/>
          <p14:tracePt t="407003" x="6724650" y="4572000"/>
          <p14:tracePt t="407006" x="6750050" y="4591050"/>
          <p14:tracePt t="407021" x="6889750" y="4622800"/>
          <p14:tracePt t="407037" x="7054850" y="4641850"/>
          <p14:tracePt t="407053" x="7207250" y="4641850"/>
          <p14:tracePt t="407071" x="7258050" y="4641850"/>
          <p14:tracePt t="407088" x="7327900" y="4635500"/>
          <p14:tracePt t="407103" x="7378700" y="4629150"/>
          <p14:tracePt t="407119" x="7454900" y="4597400"/>
          <p14:tracePt t="407137" x="7518400" y="4578350"/>
          <p14:tracePt t="407155" x="7639050" y="4527550"/>
          <p14:tracePt t="407170" x="7677150" y="4502150"/>
          <p14:tracePt t="407186" x="7702550" y="4489450"/>
          <p14:tracePt t="407203" x="7727950" y="4457700"/>
          <p14:tracePt t="407219" x="7740650" y="4438650"/>
          <p14:tracePt t="407238" x="7772400" y="4406900"/>
          <p14:tracePt t="407253" x="7785100" y="4375150"/>
          <p14:tracePt t="407270" x="7797800" y="4324350"/>
          <p14:tracePt t="407287" x="7797800" y="4286250"/>
          <p14:tracePt t="407304" x="7804150" y="4216400"/>
          <p14:tracePt t="407321" x="7804150" y="4178300"/>
          <p14:tracePt t="407336" x="7804150" y="4152900"/>
          <p14:tracePt t="407354" x="7804150" y="4121150"/>
          <p14:tracePt t="407370" x="7804150" y="4102100"/>
          <p14:tracePt t="407387" x="7804150" y="4076700"/>
          <p14:tracePt t="407402" x="7804150" y="4070350"/>
          <p14:tracePt t="407421" x="7797800" y="4051300"/>
          <p14:tracePt t="407437" x="7791450" y="4038600"/>
          <p14:tracePt t="407454" x="7721600" y="3981450"/>
          <p14:tracePt t="407470" x="7639050" y="3937000"/>
          <p14:tracePt t="407487" x="7518400" y="3898900"/>
          <p14:tracePt t="407503" x="7435850" y="3886200"/>
          <p14:tracePt t="407505" x="7410450" y="3873500"/>
          <p14:tracePt t="407521" x="7334250" y="3873500"/>
          <p14:tracePt t="407537" x="7207250" y="3873500"/>
          <p14:tracePt t="407553" x="7067550" y="3879850"/>
          <p14:tracePt t="407570" x="6972300" y="3886200"/>
          <p14:tracePt t="407586" x="6902450" y="3905250"/>
          <p14:tracePt t="407603" x="6864350" y="3917950"/>
          <p14:tracePt t="407620" x="6781800" y="3949700"/>
          <p14:tracePt t="407636" x="6699250" y="3975100"/>
          <p14:tracePt t="407654" x="6584950" y="4025900"/>
          <p14:tracePt t="407670" x="6540500" y="4038600"/>
          <p14:tracePt t="407686" x="6508750" y="4057650"/>
          <p14:tracePt t="407703" x="6496050" y="4057650"/>
          <p14:tracePt t="407721" x="6483350" y="4070350"/>
          <p14:tracePt t="407736" x="6477000" y="4076700"/>
          <p14:tracePt t="407752" x="6470650" y="4095750"/>
          <p14:tracePt t="407771" x="6457950" y="4108450"/>
          <p14:tracePt t="407786" x="6451600" y="4127500"/>
          <p14:tracePt t="407802" x="6438900" y="4191000"/>
          <p14:tracePt t="407819" x="6438900" y="4235450"/>
          <p14:tracePt t="407836" x="6438900" y="4260850"/>
          <p14:tracePt t="407854" x="6438900" y="4286250"/>
          <p14:tracePt t="407871" x="6445250" y="4298950"/>
          <p14:tracePt t="407887" x="6451600" y="4305300"/>
          <p14:tracePt t="407903" x="6489700" y="4343400"/>
          <p14:tracePt t="407920" x="6540500" y="4375150"/>
          <p14:tracePt t="407936" x="6673850" y="4445000"/>
          <p14:tracePt t="407953" x="6737350" y="4495800"/>
          <p14:tracePt t="407969" x="6800850" y="4527550"/>
          <p14:tracePt t="407986" x="6889750" y="4559300"/>
          <p14:tracePt t="408004" x="7042150" y="4622800"/>
          <p14:tracePt t="408019" x="7150100" y="4648200"/>
          <p14:tracePt t="408036" x="7207250" y="4654550"/>
          <p14:tracePt t="408052" x="7270750" y="4679950"/>
          <p14:tracePt t="408071" x="7404100" y="4705350"/>
          <p14:tracePt t="408086" x="7512050" y="4711700"/>
          <p14:tracePt t="408103" x="7639050" y="4711700"/>
          <p14:tracePt t="408120" x="7689850" y="4711700"/>
          <p14:tracePt t="408136" x="7727950" y="4705350"/>
          <p14:tracePt t="408154" x="7785100" y="4686300"/>
          <p14:tracePt t="408169" x="7816850" y="4660900"/>
          <p14:tracePt t="408186" x="7874000" y="4622800"/>
          <p14:tracePt t="408204" x="7937500" y="4572000"/>
          <p14:tracePt t="408219" x="7988300" y="4514850"/>
          <p14:tracePt t="408236" x="8032750" y="4483100"/>
          <p14:tracePt t="408252" x="8051800" y="4445000"/>
          <p14:tracePt t="408271" x="8108950" y="4368800"/>
          <p14:tracePt t="408287" x="8121650" y="4343400"/>
          <p14:tracePt t="408302" x="8128000" y="4318000"/>
          <p14:tracePt t="408321" x="8128000" y="4292600"/>
          <p14:tracePt t="408336" x="8128000" y="4273550"/>
          <p14:tracePt t="408354" x="8115300" y="4210050"/>
          <p14:tracePt t="408369" x="8089900" y="4178300"/>
          <p14:tracePt t="408386" x="8064500" y="4152900"/>
          <p14:tracePt t="408402" x="8020050" y="4108450"/>
          <p14:tracePt t="408421" x="7956550" y="4070350"/>
          <p14:tracePt t="408435" x="7918450" y="4044950"/>
          <p14:tracePt t="408452" x="7886700" y="4025900"/>
          <p14:tracePt t="408470" x="7835900" y="4000500"/>
          <p14:tracePt t="408487" x="7747000" y="3962400"/>
          <p14:tracePt t="408503" x="7562850" y="3917950"/>
          <p14:tracePt t="408520" x="7454900" y="3898900"/>
          <p14:tracePt t="408537" x="7404100" y="3898900"/>
          <p14:tracePt t="408554" x="7340600" y="3898900"/>
          <p14:tracePt t="408570" x="7143750" y="3911600"/>
          <p14:tracePt t="408586" x="7048500" y="3930650"/>
          <p14:tracePt t="408602" x="6985000" y="3937000"/>
          <p14:tracePt t="408620" x="6953250" y="3956050"/>
          <p14:tracePt t="408636" x="6927850" y="3968750"/>
          <p14:tracePt t="408653" x="6908800" y="3975100"/>
          <p14:tracePt t="408670" x="6896100" y="3981450"/>
          <p14:tracePt t="408686" x="6883400" y="3994150"/>
          <p14:tracePt t="408704" x="6845300" y="4044950"/>
          <p14:tracePt t="408719" x="6826250" y="4070350"/>
          <p14:tracePt t="408736" x="6807200" y="4108450"/>
          <p14:tracePt t="408753" x="6800850" y="4114800"/>
          <p14:tracePt t="408770" x="6788150" y="4159250"/>
          <p14:tracePt t="408786" x="6781800" y="4184650"/>
          <p14:tracePt t="408802" x="6781800" y="4229100"/>
          <p14:tracePt t="408819" x="6781800" y="4241800"/>
          <p14:tracePt t="408835" x="6781800" y="4273550"/>
          <p14:tracePt t="408853" x="6781800" y="4298950"/>
          <p14:tracePt t="408869" x="6781800" y="4318000"/>
          <p14:tracePt t="408886" x="6781800" y="4337050"/>
          <p14:tracePt t="408902" x="6788150" y="4356100"/>
          <p14:tracePt t="408920" x="6800850" y="4394200"/>
          <p14:tracePt t="408936" x="6807200" y="4419600"/>
          <p14:tracePt t="408953" x="6819900" y="4438650"/>
          <p14:tracePt t="408970" x="6832600" y="4476750"/>
          <p14:tracePt t="408986" x="6864350" y="4533900"/>
          <p14:tracePt t="409003" x="6965950" y="4597400"/>
          <p14:tracePt t="409019" x="7124700" y="4660900"/>
          <p14:tracePt t="409036" x="7245350" y="4679950"/>
          <p14:tracePt t="409053" x="7353300" y="4679950"/>
          <p14:tracePt t="409070" x="7435850" y="4667250"/>
          <p14:tracePt t="409086" x="7518400" y="4641850"/>
          <p14:tracePt t="409103" x="7588250" y="4622800"/>
          <p14:tracePt t="409120" x="7632700" y="4603750"/>
          <p14:tracePt t="409135" x="7689850" y="4591050"/>
          <p14:tracePt t="409153" x="7734300" y="4559300"/>
          <p14:tracePt t="409169" x="7759700" y="4533900"/>
          <p14:tracePt t="409185" x="7785100" y="4508500"/>
          <p14:tracePt t="409202" x="7880350" y="4438650"/>
          <p14:tracePt t="409220" x="7924800" y="4394200"/>
          <p14:tracePt t="409236" x="7962900" y="4368800"/>
          <p14:tracePt t="409253" x="7975600" y="4362450"/>
          <p14:tracePt t="409269" x="8001000" y="4324350"/>
          <p14:tracePt t="409286" x="8020050" y="4298950"/>
          <p14:tracePt t="409302" x="8032750" y="4260850"/>
          <p14:tracePt t="409320" x="8032750" y="4216400"/>
          <p14:tracePt t="409336" x="8007350" y="4133850"/>
          <p14:tracePt t="409354" x="7975600" y="4089400"/>
          <p14:tracePt t="409369" x="7950200" y="4044950"/>
          <p14:tracePt t="409386" x="7912100" y="4006850"/>
          <p14:tracePt t="409404" x="7835900" y="3917950"/>
          <p14:tracePt t="409419" x="7766050" y="3854450"/>
          <p14:tracePt t="409436" x="7658100" y="3784600"/>
          <p14:tracePt t="409452" x="7537450" y="3727450"/>
          <p14:tracePt t="409470" x="7416800" y="3702050"/>
          <p14:tracePt t="409486" x="7359650" y="3683000"/>
          <p14:tracePt t="409503" x="7245350" y="3683000"/>
          <p14:tracePt t="409518" x="7112000" y="3695700"/>
          <p14:tracePt t="409536" x="6946900" y="3714750"/>
          <p14:tracePt t="409553" x="6845300" y="3746500"/>
          <p14:tracePt t="409570" x="6762750" y="3778250"/>
          <p14:tracePt t="409586" x="6648450" y="3835400"/>
          <p14:tracePt t="409604" x="6508750" y="3898900"/>
          <p14:tracePt t="409619" x="6457950" y="3930650"/>
          <p14:tracePt t="409636" x="6445250" y="3937000"/>
          <p14:tracePt t="409653" x="6432550" y="3943350"/>
          <p14:tracePt t="409670" x="6419850" y="3968750"/>
          <p14:tracePt t="409687" x="6388100" y="4013200"/>
          <p14:tracePt t="409702" x="6381750" y="4038600"/>
          <p14:tracePt t="409719" x="6381750" y="4076700"/>
          <p14:tracePt t="409736" x="6381750" y="4102100"/>
          <p14:tracePt t="409753" x="6381750" y="4146550"/>
          <p14:tracePt t="409770" x="6381750" y="4210050"/>
          <p14:tracePt t="409787" x="6388100" y="4229100"/>
          <p14:tracePt t="409802" x="6413500" y="4260850"/>
          <p14:tracePt t="409819" x="6432550" y="4286250"/>
          <p14:tracePt t="409836" x="6553200" y="4381500"/>
          <p14:tracePt t="409852" x="6642100" y="4432300"/>
          <p14:tracePt t="409870" x="6711950" y="4483100"/>
          <p14:tracePt t="409887" x="6915150" y="4572000"/>
          <p14:tracePt t="409902" x="7124700" y="4641850"/>
          <p14:tracePt t="409919" x="7258050" y="4660900"/>
          <p14:tracePt t="409935" x="7327900" y="4686300"/>
          <p14:tracePt t="409954" x="7486650" y="4686300"/>
          <p14:tracePt t="409970" x="7613650" y="4673600"/>
          <p14:tracePt t="409986" x="7689850" y="4667250"/>
          <p14:tracePt t="410005" x="7759700" y="4654550"/>
          <p14:tracePt t="410019" x="7772400" y="4648200"/>
          <p14:tracePt t="410035" x="7848600" y="4603750"/>
          <p14:tracePt t="410052" x="7956550" y="4546600"/>
          <p14:tracePt t="410070" x="8051800" y="4483100"/>
          <p14:tracePt t="410087" x="8134350" y="4451350"/>
          <p14:tracePt t="410103" x="8216900" y="4394200"/>
          <p14:tracePt t="410119" x="8242300" y="4375150"/>
          <p14:tracePt t="410135" x="8280400" y="4311650"/>
          <p14:tracePt t="410152" x="8293100" y="4286250"/>
          <p14:tracePt t="410170" x="8305800" y="4241800"/>
          <p14:tracePt t="410186" x="8318500" y="4197350"/>
          <p14:tracePt t="410202" x="8318500" y="4165600"/>
          <p14:tracePt t="410219" x="8312150" y="4133850"/>
          <p14:tracePt t="410236" x="8299450" y="4108450"/>
          <p14:tracePt t="410251" x="8280400" y="4076700"/>
          <p14:tracePt t="410269" x="8223250" y="4032250"/>
          <p14:tracePt t="410286" x="8147050" y="3987800"/>
          <p14:tracePt t="410304" x="8058150" y="3962400"/>
          <p14:tracePt t="410319" x="8026400" y="3949700"/>
          <p14:tracePt t="410336" x="7994650" y="3924300"/>
          <p14:tracePt t="410351" x="7975600" y="3917950"/>
          <p14:tracePt t="410370" x="7956550" y="3905250"/>
          <p14:tracePt t="410386" x="7924800" y="3892550"/>
          <p14:tracePt t="410403" x="7918450" y="3886200"/>
          <p14:tracePt t="410419" x="7912100" y="3873500"/>
          <p14:tracePt t="410436" x="7899400" y="3873500"/>
          <p14:tracePt t="410453" x="7880350" y="3867150"/>
          <p14:tracePt t="410468" x="7874000" y="3867150"/>
          <p14:tracePt t="410486" x="7874000" y="3860800"/>
          <p14:tracePt t="410503" x="7867650" y="3860800"/>
          <p14:tracePt t="410521" x="7861300" y="3860800"/>
          <p14:tracePt t="410548" x="7854950" y="3860800"/>
          <p14:tracePt t="410727" x="7854950" y="3867150"/>
          <p14:tracePt t="416116" x="7854950" y="3860800"/>
          <p14:tracePt t="416124" x="7854950" y="3848100"/>
          <p14:tracePt t="416133" x="7861300" y="3848100"/>
          <p14:tracePt t="416150" x="7867650" y="3810000"/>
          <p14:tracePt t="416166" x="7874000" y="3790950"/>
          <p14:tracePt t="416184" x="7880350" y="3771900"/>
          <p14:tracePt t="416200" x="7880350" y="3765550"/>
          <p14:tracePt t="416217" x="7880350" y="3746500"/>
          <p14:tracePt t="416234" x="7880350" y="3740150"/>
          <p14:tracePt t="416251" x="7880350" y="3727450"/>
          <p14:tracePt t="416267" x="7880350" y="3714750"/>
          <p14:tracePt t="416283" x="7880350" y="3695700"/>
          <p14:tracePt t="416301" x="7880350" y="3689350"/>
          <p14:tracePt t="416318" x="7880350" y="3663950"/>
          <p14:tracePt t="416334" x="7880350" y="3651250"/>
          <p14:tracePt t="416350" x="7880350" y="3644900"/>
          <p14:tracePt t="416367" x="7880350" y="3632200"/>
          <p14:tracePt t="416383" x="7880350" y="3625850"/>
          <p14:tracePt t="416401" x="7880350" y="3619500"/>
          <p14:tracePt t="416417" x="7880350" y="3613150"/>
          <p14:tracePt t="416433" x="7880350" y="3606800"/>
          <p14:tracePt t="416450" x="7880350" y="3600450"/>
          <p14:tracePt t="416467" x="7880350" y="3581400"/>
          <p14:tracePt t="416483" x="7874000" y="3575050"/>
          <p14:tracePt t="416499" x="7874000" y="3568700"/>
          <p14:tracePt t="416517" x="7867650" y="3562350"/>
          <p14:tracePt t="416540" x="7861300" y="3562350"/>
          <p14:tracePt t="416555" x="7861300" y="3556000"/>
          <p14:tracePt t="416592" x="7861300" y="3549650"/>
          <p14:tracePt t="416622" x="7861300" y="3543300"/>
          <p14:tracePt t="417076" x="7854950" y="3543300"/>
          <p14:tracePt t="417084" x="7854950" y="3536950"/>
          <p14:tracePt t="417106" x="7854950" y="3530600"/>
          <p14:tracePt t="417121" x="7854950" y="3524250"/>
          <p14:tracePt t="417188" x="7854950" y="3517900"/>
          <p14:tracePt t="420642" x="7791450" y="3498850"/>
          <p14:tracePt t="420650" x="7727950" y="3492500"/>
          <p14:tracePt t="420657" x="7658100" y="3479800"/>
          <p14:tracePt t="420666" x="7556500" y="3473450"/>
          <p14:tracePt t="420681" x="7302500" y="3460750"/>
          <p14:tracePt t="420699" x="7124700" y="3454400"/>
          <p14:tracePt t="420716" x="7010400" y="3454400"/>
          <p14:tracePt t="420733" x="6692900" y="3441700"/>
          <p14:tracePt t="420749" x="6559550" y="3441700"/>
          <p14:tracePt t="420766" x="6483350" y="3422650"/>
          <p14:tracePt t="420783" x="6343650" y="3416300"/>
          <p14:tracePt t="420799" x="6172200" y="3403600"/>
          <p14:tracePt t="420815" x="6134100" y="3397250"/>
          <p14:tracePt t="420832" x="6115050" y="3390900"/>
          <p14:tracePt t="420849" x="6096000" y="3384550"/>
          <p14:tracePt t="420867" x="6057900" y="3371850"/>
          <p14:tracePt t="420882" x="6032500" y="3346450"/>
          <p14:tracePt t="420898" x="5981700" y="3333750"/>
          <p14:tracePt t="420915" x="5911850" y="3314700"/>
          <p14:tracePt t="420933" x="5753100" y="3302000"/>
          <p14:tracePt t="420948" x="5632450" y="3289300"/>
          <p14:tracePt t="420965" x="5543550" y="3289300"/>
          <p14:tracePt t="420982" x="5353050" y="3295650"/>
          <p14:tracePt t="421000" x="5111750" y="3295650"/>
          <p14:tracePt t="421015" x="5041900" y="3295650"/>
          <p14:tracePt t="421032" x="4997450" y="3295650"/>
          <p14:tracePt t="421049" x="4845050" y="3295650"/>
          <p14:tracePt t="421067" x="4705350" y="3295650"/>
          <p14:tracePt t="421082" x="4591050" y="3295650"/>
          <p14:tracePt t="421099" x="4552950" y="3295650"/>
          <p14:tracePt t="421114" x="4508500" y="3295650"/>
          <p14:tracePt t="421132" x="4464050" y="3295650"/>
          <p14:tracePt t="421149" x="4349750" y="3302000"/>
          <p14:tracePt t="421165" x="4292600" y="3308350"/>
          <p14:tracePt t="421182" x="4210050" y="3327400"/>
          <p14:tracePt t="421198" x="4165600" y="3333750"/>
          <p14:tracePt t="421216" x="4114800" y="3346450"/>
          <p14:tracePt t="421232" x="4095750" y="3359150"/>
          <p14:tracePt t="421249" x="4051300" y="3371850"/>
          <p14:tracePt t="421265" x="4013200" y="3390900"/>
          <p14:tracePt t="421284" x="3962400" y="3416300"/>
          <p14:tracePt t="421298" x="3930650" y="3435350"/>
          <p14:tracePt t="421314" x="3892550" y="3454400"/>
          <p14:tracePt t="421332" x="3860800" y="3473450"/>
          <p14:tracePt t="421349" x="3829050" y="3498850"/>
          <p14:tracePt t="421365" x="3797300" y="3524250"/>
          <p14:tracePt t="421381" x="3784600" y="3524250"/>
          <p14:tracePt t="421399" x="3778250" y="3530600"/>
          <p14:tracePt t="421415" x="3771900" y="3543300"/>
          <p14:tracePt t="421432" x="3759200" y="3556000"/>
          <p14:tracePt t="421449" x="3752850" y="3562350"/>
          <p14:tracePt t="421465" x="3746500" y="3568700"/>
          <p14:tracePt t="421498" x="3740150" y="3581400"/>
          <p14:tracePt t="421514" x="3740150" y="3600450"/>
          <p14:tracePt t="421532" x="3740150" y="3606800"/>
          <p14:tracePt t="421548" x="3759200" y="3613150"/>
          <p14:tracePt t="421566" x="3886200" y="3663950"/>
          <p14:tracePt t="421582" x="3981450" y="3695700"/>
          <p14:tracePt t="421598" x="4044950" y="3714750"/>
          <p14:tracePt t="421614" x="4095750" y="3727450"/>
          <p14:tracePt t="421633" x="4191000" y="3752850"/>
          <p14:tracePt t="421648" x="4279900" y="3771900"/>
          <p14:tracePt t="421665" x="4400550" y="3790950"/>
          <p14:tracePt t="421682" x="4476750" y="3797300"/>
          <p14:tracePt t="421699" x="4546600" y="3797300"/>
          <p14:tracePt t="421715" x="4737100" y="3797300"/>
          <p14:tracePt t="421731" x="4870450" y="3778250"/>
          <p14:tracePt t="421748" x="4978400" y="3752850"/>
          <p14:tracePt t="421766" x="5010150" y="3740150"/>
          <p14:tracePt t="421782" x="5067300" y="3721100"/>
          <p14:tracePt t="421798" x="5105400" y="3708400"/>
          <p14:tracePt t="421815" x="5143500" y="3689350"/>
          <p14:tracePt t="421832" x="5175250" y="3670300"/>
          <p14:tracePt t="421849" x="5213350" y="3644900"/>
          <p14:tracePt t="421865" x="5245100" y="3625850"/>
          <p14:tracePt t="421882" x="5270500" y="3594100"/>
          <p14:tracePt t="421898" x="5295900" y="3575050"/>
          <p14:tracePt t="421916" x="5314950" y="3536950"/>
          <p14:tracePt t="421931" x="5327650" y="3517900"/>
          <p14:tracePt t="421947" x="5327650" y="3505200"/>
          <p14:tracePt t="421965" x="5327650" y="3479800"/>
          <p14:tracePt t="421984" x="5308600" y="3429000"/>
          <p14:tracePt t="421998" x="5232400" y="3378200"/>
          <p14:tracePt t="422015" x="5162550" y="3340100"/>
          <p14:tracePt t="422031" x="5111750" y="3314700"/>
          <p14:tracePt t="422047" x="5041900" y="3302000"/>
          <p14:tracePt t="422065" x="4845050" y="3282950"/>
          <p14:tracePt t="422082" x="4730750" y="3289300"/>
          <p14:tracePt t="422098" x="4667250" y="3289300"/>
          <p14:tracePt t="422115" x="4616450" y="3295650"/>
          <p14:tracePt t="422131" x="4521200" y="3302000"/>
          <p14:tracePt t="422147" x="4445000" y="3308350"/>
          <p14:tracePt t="422164" x="4381500" y="3314700"/>
          <p14:tracePt t="422183" x="4292600" y="3333750"/>
          <p14:tracePt t="422199" x="4260850" y="3340100"/>
          <p14:tracePt t="422215" x="4229100" y="3352800"/>
          <p14:tracePt t="422231" x="4203700" y="3359150"/>
          <p14:tracePt t="422248" x="4159250" y="3371850"/>
          <p14:tracePt t="422265" x="4127500" y="3384550"/>
          <p14:tracePt t="422281" x="4064000" y="3403600"/>
          <p14:tracePt t="422298" x="4038600" y="3429000"/>
          <p14:tracePt t="422315" x="4025900" y="3429000"/>
          <p14:tracePt t="422333" x="4013200" y="3435350"/>
          <p14:tracePt t="422348" x="4006850" y="3435350"/>
          <p14:tracePt t="422380" x="4000500" y="3441700"/>
          <p14:tracePt t="422399" x="3994150" y="3441700"/>
          <p14:tracePt t="422415" x="3981450" y="3448050"/>
          <p14:tracePt t="422448" x="3987800" y="3454400"/>
          <p14:tracePt t="422853" x="3962400" y="3454400"/>
          <p14:tracePt t="422860" x="3937000" y="3454400"/>
          <p14:tracePt t="422867" x="3924300" y="3454400"/>
          <p14:tracePt t="422881" x="3911600" y="3448050"/>
          <p14:tracePt t="422899" x="3879850" y="3448050"/>
          <p14:tracePt t="422914" x="3873500" y="3448050"/>
          <p14:tracePt t="422931" x="3860800" y="3448050"/>
          <p14:tracePt t="422949" x="3848100" y="3448050"/>
          <p14:tracePt t="422965" x="3841750" y="3441700"/>
          <p14:tracePt t="422982" x="3829050" y="3441700"/>
          <p14:tracePt t="423017" x="3822700" y="3441700"/>
          <p14:tracePt t="423046" x="3810000" y="3441700"/>
          <p14:tracePt t="423090" x="3803650" y="3441700"/>
          <p14:tracePt t="432045" x="3905250" y="3422650"/>
          <p14:tracePt t="432053" x="4051300" y="3403600"/>
          <p14:tracePt t="432062" x="4108450" y="3390900"/>
          <p14:tracePt t="432078" x="4457700" y="3371850"/>
          <p14:tracePt t="432095" x="4711700" y="3340100"/>
          <p14:tracePt t="432112" x="4902200" y="3327400"/>
          <p14:tracePt t="432128" x="5257800" y="3314700"/>
          <p14:tracePt t="432144" x="5340350" y="3314700"/>
          <p14:tracePt t="432162" x="5467350" y="3308350"/>
          <p14:tracePt t="432179" x="5645150" y="3308350"/>
          <p14:tracePt t="432195" x="5740400" y="3302000"/>
          <p14:tracePt t="432212" x="5778500" y="3302000"/>
          <p14:tracePt t="432227" x="5810250" y="3295650"/>
          <p14:tracePt t="432245" x="5835650" y="3295650"/>
          <p14:tracePt t="432262" x="5867400" y="3289300"/>
          <p14:tracePt t="432278" x="5873750" y="3289300"/>
          <p14:tracePt t="432295" x="5886450" y="3289300"/>
          <p14:tracePt t="432329" x="5899150" y="3289300"/>
          <p14:tracePt t="432344" x="5905500" y="3289300"/>
          <p14:tracePt t="432410" x="5899150" y="3289300"/>
          <p14:tracePt t="432417" x="5842000" y="3276600"/>
          <p14:tracePt t="432428" x="5740400" y="3276600"/>
          <p14:tracePt t="432445" x="5537200" y="3270250"/>
          <p14:tracePt t="432462" x="5441950" y="3251200"/>
          <p14:tracePt t="432479" x="5397500" y="3244850"/>
          <p14:tracePt t="432495" x="5378450" y="3244850"/>
          <p14:tracePt t="432511" x="5365750" y="3238500"/>
          <p14:tracePt t="432528" x="5359400" y="3232150"/>
          <p14:tracePt t="432546" x="5353050" y="3219450"/>
          <p14:tracePt t="432562" x="5321300" y="3187700"/>
          <p14:tracePt t="432578" x="5314950" y="3155950"/>
          <p14:tracePt t="432595" x="5314950" y="3117850"/>
          <p14:tracePt t="432612" x="5327650" y="3073400"/>
          <p14:tracePt t="432628" x="5334000" y="3048000"/>
          <p14:tracePt t="432645" x="5334000" y="3041650"/>
          <p14:tracePt t="432662" x="5340350" y="3035300"/>
          <p14:tracePt t="432678" x="5340350" y="3022600"/>
          <p14:tracePt t="432694" x="5346700" y="3016250"/>
          <p14:tracePt t="432712" x="5346700" y="3009900"/>
          <p14:tracePt t="432746" x="5346700" y="3003550"/>
          <p14:tracePt t="432841" x="5346700" y="3009900"/>
          <p14:tracePt t="432894" x="5346700" y="3016250"/>
          <p14:tracePt t="432932" x="5346700" y="3022600"/>
          <p14:tracePt t="432968" x="5346700" y="3028950"/>
          <p14:tracePt t="432983" x="5353050" y="3028950"/>
          <p14:tracePt t="433005" x="5353050" y="3035300"/>
          <p14:tracePt t="433014" x="5359400" y="3035300"/>
          <p14:tracePt t="433020" x="5359400" y="3041650"/>
          <p14:tracePt t="433030" x="5365750" y="3041650"/>
          <p14:tracePt t="433044" x="5372100" y="3041650"/>
          <p14:tracePt t="433061" x="5384800" y="3048000"/>
          <p14:tracePt t="433078" x="5391150" y="3048000"/>
          <p14:tracePt t="433096" x="5403850" y="3060700"/>
          <p14:tracePt t="433111" x="5410200" y="3060700"/>
          <p14:tracePt t="433145" x="5410200" y="3067050"/>
          <p14:tracePt t="433169" x="5410200" y="3073400"/>
          <p14:tracePt t="433206" x="5410200" y="3079750"/>
          <p14:tracePt t="433237" x="5403850" y="3079750"/>
          <p14:tracePt t="433251" x="5403850" y="3086100"/>
          <p14:tracePt t="433274" x="5397500" y="3086100"/>
          <p14:tracePt t="433311" x="5391150" y="3086100"/>
          <p14:tracePt t="433385" x="5397500" y="3086100"/>
          <p14:tracePt t="433393" x="5403850" y="3086100"/>
          <p14:tracePt t="433400" x="5416550" y="3092450"/>
          <p14:tracePt t="433410" x="5422900" y="3092450"/>
          <p14:tracePt t="433428" x="5467350" y="3105150"/>
          <p14:tracePt t="433446" x="5486400" y="3105150"/>
          <p14:tracePt t="433461" x="5492750" y="3105150"/>
          <p14:tracePt t="433478" x="5505450" y="3105150"/>
          <p14:tracePt t="433495" x="5511800" y="3105150"/>
          <p14:tracePt t="433512" x="5524500" y="3117850"/>
          <p14:tracePt t="433528" x="5543550" y="3117850"/>
          <p14:tracePt t="433544" x="5568950" y="3124200"/>
          <p14:tracePt t="433561" x="5594350" y="3130550"/>
          <p14:tracePt t="433564" x="5613400" y="3130550"/>
          <p14:tracePt t="433579" x="5664200" y="3136900"/>
          <p14:tracePt t="433595" x="5734050" y="3155950"/>
          <p14:tracePt t="433611" x="5861050" y="3175000"/>
          <p14:tracePt t="433628" x="6019800" y="3200400"/>
          <p14:tracePt t="433645" x="6140450" y="3219450"/>
          <p14:tracePt t="433661" x="6273800" y="3238500"/>
          <p14:tracePt t="433678" x="6388100" y="3244850"/>
          <p14:tracePt t="433695" x="6470650" y="3251200"/>
          <p14:tracePt t="433711" x="6534150" y="3251200"/>
          <p14:tracePt t="433728" x="6546850" y="3251200"/>
          <p14:tracePt t="433744" x="6553200" y="3251200"/>
          <p14:tracePt t="433761" x="6565900" y="3251200"/>
          <p14:tracePt t="433778" x="6572250" y="3251200"/>
          <p14:tracePt t="433795" x="6578600" y="3251200"/>
          <p14:tracePt t="433906" x="6572250" y="3251200"/>
          <p14:tracePt t="433921" x="6559550" y="3251200"/>
          <p14:tracePt t="433929" x="6521450" y="3251200"/>
          <p14:tracePt t="433944" x="6426200" y="3251200"/>
          <p14:tracePt t="433961" x="6324600" y="3244850"/>
          <p14:tracePt t="433978" x="6051550" y="3232150"/>
          <p14:tracePt t="433995" x="5676900" y="3232150"/>
          <p14:tracePt t="434011" x="5410200" y="3244850"/>
          <p14:tracePt t="434027" x="5194300" y="3257550"/>
          <p14:tracePt t="434044" x="5124450" y="3263900"/>
          <p14:tracePt t="434060" x="5099050" y="3263900"/>
          <p14:tracePt t="434063" x="5092700" y="3263900"/>
          <p14:tracePt t="434085" x="5086350" y="3263900"/>
          <p14:tracePt t="434099" x="5073650" y="3263900"/>
          <p14:tracePt t="434114" x="5067300" y="3263900"/>
          <p14:tracePt t="434131" x="5060950" y="3263900"/>
          <p14:tracePt t="434159" x="5054600" y="3263900"/>
          <p14:tracePt t="434226" x="5060950" y="3263900"/>
          <p14:tracePt t="434241" x="5067300" y="3263900"/>
          <p14:tracePt t="434248" x="5092700" y="3263900"/>
          <p14:tracePt t="434261" x="5162550" y="3276600"/>
          <p14:tracePt t="434278" x="5365750" y="3295650"/>
          <p14:tracePt t="434294" x="5594350" y="3282950"/>
          <p14:tracePt t="434311" x="5892800" y="3282950"/>
          <p14:tracePt t="434328" x="6057900" y="3282950"/>
          <p14:tracePt t="434344" x="6134100" y="3270250"/>
          <p14:tracePt t="434361" x="6305550" y="3270250"/>
          <p14:tracePt t="434379" x="6381750" y="3270250"/>
          <p14:tracePt t="434394" x="6432550" y="3270250"/>
          <p14:tracePt t="434412" x="6445250" y="3270250"/>
          <p14:tracePt t="434430" x="6470650" y="3270250"/>
          <p14:tracePt t="434443" x="6477000" y="3270250"/>
          <p14:tracePt t="434461" x="6489700" y="3270250"/>
          <p14:tracePt t="434478" x="6496050" y="3270250"/>
          <p14:tracePt t="434495" x="6502400" y="3270250"/>
          <p14:tracePt t="434511" x="6508750" y="3270250"/>
          <p14:tracePt t="434583" x="6521450" y="3270250"/>
          <p14:tracePt t="434620" x="6527800" y="3270250"/>
          <p14:tracePt t="434681" x="6527800" y="3282950"/>
          <p14:tracePt t="434710" x="6527800" y="3289300"/>
          <p14:tracePt t="434717" x="6508750" y="3289300"/>
          <p14:tracePt t="434728" x="6419850" y="3295650"/>
          <p14:tracePt t="434744" x="6203950" y="3295650"/>
          <p14:tracePt t="434762" x="5975350" y="3308350"/>
          <p14:tracePt t="434778" x="5784850" y="3314700"/>
          <p14:tracePt t="434794" x="5670550" y="3314700"/>
          <p14:tracePt t="434811" x="5638800" y="3314700"/>
          <p14:tracePt t="434828" x="5600700" y="3314700"/>
          <p14:tracePt t="434845" x="5556250" y="3314700"/>
          <p14:tracePt t="434860" x="5524500" y="3314700"/>
          <p14:tracePt t="434878" x="5492750" y="3308350"/>
          <p14:tracePt t="434894" x="5448300" y="3302000"/>
          <p14:tracePt t="434912" x="5340350" y="3295650"/>
          <p14:tracePt t="434928" x="5283200" y="3276600"/>
          <p14:tracePt t="434945" x="5251450" y="3276600"/>
          <p14:tracePt t="434961" x="5226050" y="3276600"/>
          <p14:tracePt t="434978" x="5213350" y="3270250"/>
          <p14:tracePt t="434994" x="5194300" y="3270250"/>
          <p14:tracePt t="435027" x="5181600" y="3270250"/>
          <p14:tracePt t="435044" x="5175250" y="3270250"/>
          <p14:tracePt t="435061" x="5168900" y="3263900"/>
          <p14:tracePt t="435077" x="5162550" y="3263900"/>
          <p14:tracePt t="435113" x="5156200" y="3263900"/>
          <p14:tracePt t="436131" x="5181600" y="3263900"/>
          <p14:tracePt t="436139" x="5213350" y="3263900"/>
          <p14:tracePt t="436147" x="5251450" y="3263900"/>
          <p14:tracePt t="436160" x="5289550" y="3257550"/>
          <p14:tracePt t="436178" x="5448300" y="3257550"/>
          <p14:tracePt t="436193" x="5524500" y="3251200"/>
          <p14:tracePt t="436210" x="5607050" y="3244850"/>
          <p14:tracePt t="436227" x="5645150" y="3244850"/>
          <p14:tracePt t="436246" x="5702300" y="3238500"/>
          <p14:tracePt t="436260" x="5784850" y="3225800"/>
          <p14:tracePt t="436277" x="5880100" y="3219450"/>
          <p14:tracePt t="436294" x="5969000" y="3213100"/>
          <p14:tracePt t="436312" x="6051550" y="3200400"/>
          <p14:tracePt t="436327" x="6089650" y="3200400"/>
          <p14:tracePt t="436344" x="6115050" y="3181350"/>
          <p14:tracePt t="436361" x="6134100" y="3181350"/>
          <p14:tracePt t="436378" x="6159500" y="3181350"/>
          <p14:tracePt t="436393" x="6172200" y="3181350"/>
          <p14:tracePt t="436410" x="6184900" y="3181350"/>
          <p14:tracePt t="436427" x="6191250" y="3181350"/>
          <p14:tracePt t="436444" x="6197600" y="3181350"/>
          <p14:tracePt t="436460" x="6210300" y="3187700"/>
          <p14:tracePt t="436477" x="6216650" y="3187700"/>
          <p14:tracePt t="436493" x="6223000" y="3187700"/>
          <p14:tracePt t="436512" x="6229350" y="3187700"/>
          <p14:tracePt t="436529" x="6235700" y="3187700"/>
          <p14:tracePt t="436563" x="6242050" y="3187700"/>
          <p14:tracePt t="436600" x="6242050" y="3194050"/>
          <p14:tracePt t="436697" x="6242050" y="3200400"/>
          <p14:tracePt t="436838" x="6235700" y="3200400"/>
          <p14:tracePt t="436853" x="6229350" y="3200400"/>
          <p14:tracePt t="436869" x="6223000" y="3200400"/>
          <p14:tracePt t="436877" x="6216650" y="3200400"/>
          <p14:tracePt t="436893" x="6178550" y="3194050"/>
          <p14:tracePt t="436910" x="6057900" y="3181350"/>
          <p14:tracePt t="436927" x="5905500" y="3168650"/>
          <p14:tracePt t="436945" x="5746750" y="3168650"/>
          <p14:tracePt t="436960" x="5702300" y="3168650"/>
          <p14:tracePt t="436977" x="5632450" y="3168650"/>
          <p14:tracePt t="436993" x="5568950" y="3168650"/>
          <p14:tracePt t="437011" x="5486400" y="3168650"/>
          <p14:tracePt t="437026" x="5448300" y="3168650"/>
          <p14:tracePt t="437044" x="5422900" y="3168650"/>
          <p14:tracePt t="437061" x="5391150" y="3168650"/>
          <p14:tracePt t="437064" x="5384800" y="3168650"/>
          <p14:tracePt t="437076" x="5378450" y="3168650"/>
          <p14:tracePt t="437092" x="5353050" y="3168650"/>
          <p14:tracePt t="437110" x="5327650" y="3181350"/>
          <p14:tracePt t="437127" x="5321300" y="3181350"/>
          <p14:tracePt t="437143" x="5314950" y="3181350"/>
          <p14:tracePt t="437161" x="5302250" y="3181350"/>
          <p14:tracePt t="437177" x="5295900" y="3181350"/>
          <p14:tracePt t="437192" x="5289550" y="3181350"/>
          <p14:tracePt t="437210" x="5276850" y="3181350"/>
          <p14:tracePt t="437227" x="5270500" y="3181350"/>
          <p14:tracePt t="437270" x="5264150" y="3181350"/>
        </p14:tracePtLst>
      </p14:laserTraceLst>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82B778F7-57FA-B7A4-00A6-EDF7C5806F82}"/>
              </a:ext>
            </a:extLst>
          </p:cNvPr>
          <p:cNvSpPr txBox="1"/>
          <p:nvPr/>
        </p:nvSpPr>
        <p:spPr>
          <a:xfrm>
            <a:off x="818865" y="582067"/>
            <a:ext cx="10194877" cy="5693866"/>
          </a:xfrm>
          <a:prstGeom prst="rect">
            <a:avLst/>
          </a:prstGeom>
          <a:noFill/>
        </p:spPr>
        <p:txBody>
          <a:bodyPr wrap="square">
            <a:spAutoFit/>
          </a:bodyPr>
          <a:lstStyle/>
          <a:p>
            <a:pPr marL="0" indent="0">
              <a:buNone/>
            </a:pPr>
            <a:r>
              <a:rPr lang="nl-BE" sz="5400" dirty="0">
                <a:solidFill>
                  <a:srgbClr val="D2A500"/>
                </a:solidFill>
              </a:rPr>
              <a:t>INTEGRAAL WERKEN AAN </a:t>
            </a:r>
          </a:p>
          <a:p>
            <a:pPr marL="0" indent="0">
              <a:buNone/>
            </a:pPr>
            <a:r>
              <a:rPr lang="nl-BE" sz="5400" dirty="0">
                <a:solidFill>
                  <a:srgbClr val="D2A500"/>
                </a:solidFill>
              </a:rPr>
              <a:t>DELEN VAN LEIDERSCHAP</a:t>
            </a:r>
          </a:p>
          <a:p>
            <a:endParaRPr lang="nl-BE" sz="3200" dirty="0">
              <a:solidFill>
                <a:srgbClr val="D2A500"/>
              </a:solidFill>
            </a:endParaRPr>
          </a:p>
          <a:p>
            <a:r>
              <a:rPr lang="nl-BE" sz="3200" dirty="0">
                <a:solidFill>
                  <a:srgbClr val="D2A500"/>
                </a:solidFill>
              </a:rPr>
              <a:t>start met een </a:t>
            </a:r>
            <a:r>
              <a:rPr lang="nl-BE" sz="3200" b="1" dirty="0">
                <a:solidFill>
                  <a:srgbClr val="D2A500"/>
                </a:solidFill>
              </a:rPr>
              <a:t>gedragen visie</a:t>
            </a:r>
          </a:p>
          <a:p>
            <a:r>
              <a:rPr lang="nl-BE" sz="3200" b="1" dirty="0">
                <a:solidFill>
                  <a:srgbClr val="D2A500"/>
                </a:solidFill>
              </a:rPr>
              <a:t>	</a:t>
            </a:r>
            <a:r>
              <a:rPr lang="nl-BE" sz="3200" dirty="0">
                <a:solidFill>
                  <a:srgbClr val="D2A500"/>
                </a:solidFill>
              </a:rPr>
              <a:t>en met leidinggevenden die van daaruit </a:t>
            </a:r>
            <a:r>
              <a:rPr lang="nl-BE" sz="3200" b="1" dirty="0">
                <a:solidFill>
                  <a:srgbClr val="D2A500"/>
                </a:solidFill>
              </a:rPr>
              <a:t>reflecteren</a:t>
            </a:r>
            <a:r>
              <a:rPr lang="nl-BE" sz="3200" dirty="0">
                <a:solidFill>
                  <a:srgbClr val="D2A500"/>
                </a:solidFill>
              </a:rPr>
              <a:t> 	over zichzelf</a:t>
            </a:r>
            <a:endParaRPr lang="nl-BE" sz="3200" b="1" dirty="0">
              <a:solidFill>
                <a:srgbClr val="D2A500"/>
              </a:solidFill>
            </a:endParaRPr>
          </a:p>
          <a:p>
            <a:r>
              <a:rPr lang="nl-BE" sz="3200" dirty="0">
                <a:solidFill>
                  <a:srgbClr val="D2A500"/>
                </a:solidFill>
              </a:rPr>
              <a:t>is een zaak van </a:t>
            </a:r>
            <a:r>
              <a:rPr lang="nl-BE" sz="3200" b="1" dirty="0">
                <a:solidFill>
                  <a:srgbClr val="D2A500"/>
                </a:solidFill>
              </a:rPr>
              <a:t>cultuur</a:t>
            </a:r>
            <a:r>
              <a:rPr lang="nl-BE" sz="3200" dirty="0">
                <a:solidFill>
                  <a:srgbClr val="D2A500"/>
                </a:solidFill>
              </a:rPr>
              <a:t> én </a:t>
            </a:r>
            <a:r>
              <a:rPr lang="nl-BE" sz="3200" b="1" dirty="0">
                <a:solidFill>
                  <a:srgbClr val="D2A500"/>
                </a:solidFill>
              </a:rPr>
              <a:t>structuur</a:t>
            </a:r>
            <a:endParaRPr lang="nl-BE" sz="3200" dirty="0">
              <a:solidFill>
                <a:srgbClr val="D2A500"/>
              </a:solidFill>
            </a:endParaRPr>
          </a:p>
          <a:p>
            <a:r>
              <a:rPr lang="nl-BE" sz="3200" b="1" dirty="0">
                <a:solidFill>
                  <a:srgbClr val="D2A500"/>
                </a:solidFill>
              </a:rPr>
              <a:t>systemen</a:t>
            </a:r>
            <a:r>
              <a:rPr lang="nl-BE" sz="3200" dirty="0">
                <a:solidFill>
                  <a:srgbClr val="D2A500"/>
                </a:solidFill>
              </a:rPr>
              <a:t> ondersteunen de realisatie</a:t>
            </a:r>
          </a:p>
          <a:p>
            <a:pPr marL="901700" indent="-901700"/>
            <a:r>
              <a:rPr lang="nl-BE" sz="3200" dirty="0">
                <a:solidFill>
                  <a:srgbClr val="D2A500"/>
                </a:solidFill>
              </a:rPr>
              <a:t>medewerkers die – met steun – werk maken van </a:t>
            </a:r>
            <a:r>
              <a:rPr lang="nl-BE" sz="3200" b="1" dirty="0">
                <a:solidFill>
                  <a:srgbClr val="D2A500"/>
                </a:solidFill>
              </a:rPr>
              <a:t>persoonlijk leiderschap </a:t>
            </a:r>
            <a:r>
              <a:rPr lang="nl-BE" sz="3200" dirty="0">
                <a:solidFill>
                  <a:srgbClr val="D2A500"/>
                </a:solidFill>
              </a:rPr>
              <a:t>zorgen voor veiligheid én succes</a:t>
            </a:r>
          </a:p>
        </p:txBody>
      </p:sp>
      <p:sp>
        <p:nvSpPr>
          <p:cNvPr id="8" name="Tekstvak 7">
            <a:extLst>
              <a:ext uri="{FF2B5EF4-FFF2-40B4-BE49-F238E27FC236}">
                <a16:creationId xmlns:a16="http://schemas.microsoft.com/office/drawing/2014/main" id="{078D1843-5735-9172-F222-041E2708813C}"/>
              </a:ext>
            </a:extLst>
          </p:cNvPr>
          <p:cNvSpPr txBox="1"/>
          <p:nvPr/>
        </p:nvSpPr>
        <p:spPr>
          <a:xfrm>
            <a:off x="6746543" y="2122901"/>
            <a:ext cx="4626591" cy="1200329"/>
          </a:xfrm>
          <a:prstGeom prst="rect">
            <a:avLst/>
          </a:prstGeom>
          <a:noFill/>
        </p:spPr>
        <p:txBody>
          <a:bodyPr wrap="square" rtlCol="0">
            <a:spAutoFit/>
          </a:bodyPr>
          <a:lstStyle/>
          <a:p>
            <a:r>
              <a:rPr lang="nl-NL" sz="2400" dirty="0">
                <a:solidFill>
                  <a:srgbClr val="002060"/>
                </a:solidFill>
                <a:highlight>
                  <a:srgbClr val="FFDF69"/>
                </a:highlight>
              </a:rPr>
              <a:t>Hoe kijken we naar onze opdracht? Hoe moet daarvoor worden samengewerkt?</a:t>
            </a:r>
            <a:endParaRPr lang="nl-BE" sz="2400" dirty="0">
              <a:solidFill>
                <a:srgbClr val="002060"/>
              </a:solidFill>
              <a:highlight>
                <a:srgbClr val="FFDF69"/>
              </a:highlight>
            </a:endParaRPr>
          </a:p>
        </p:txBody>
      </p:sp>
      <p:cxnSp>
        <p:nvCxnSpPr>
          <p:cNvPr id="10" name="Rechte verbindingslijn 9">
            <a:extLst>
              <a:ext uri="{FF2B5EF4-FFF2-40B4-BE49-F238E27FC236}">
                <a16:creationId xmlns:a16="http://schemas.microsoft.com/office/drawing/2014/main" id="{269130EA-DFB5-266F-4788-9DE5EC38412A}"/>
              </a:ext>
            </a:extLst>
          </p:cNvPr>
          <p:cNvCxnSpPr>
            <a:cxnSpLocks/>
          </p:cNvCxnSpPr>
          <p:nvPr/>
        </p:nvCxnSpPr>
        <p:spPr>
          <a:xfrm flipV="1">
            <a:off x="5495498" y="2511188"/>
            <a:ext cx="1355678" cy="327546"/>
          </a:xfrm>
          <a:prstGeom prst="line">
            <a:avLst/>
          </a:prstGeom>
          <a:ln w="38100">
            <a:solidFill>
              <a:srgbClr val="FFDF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90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0AD292E-7E4A-4EBE-7294-DF669EF31060}"/>
              </a:ext>
            </a:extLst>
          </p:cNvPr>
          <p:cNvSpPr>
            <a:spLocks noGrp="1"/>
          </p:cNvSpPr>
          <p:nvPr>
            <p:ph type="body" sz="quarter" idx="10"/>
          </p:nvPr>
        </p:nvSpPr>
        <p:spPr/>
        <p:txBody>
          <a:bodyPr/>
          <a:lstStyle/>
          <a:p>
            <a:endParaRPr lang="nl-BE" dirty="0"/>
          </a:p>
        </p:txBody>
      </p:sp>
      <p:sp>
        <p:nvSpPr>
          <p:cNvPr id="3" name="Tijdelijke aanduiding voor inhoud 2">
            <a:extLst>
              <a:ext uri="{FF2B5EF4-FFF2-40B4-BE49-F238E27FC236}">
                <a16:creationId xmlns:a16="http://schemas.microsoft.com/office/drawing/2014/main" id="{CFA6C048-2A2E-AE93-1FFB-A6D77E7B2463}"/>
              </a:ext>
            </a:extLst>
          </p:cNvPr>
          <p:cNvSpPr>
            <a:spLocks noGrp="1"/>
          </p:cNvSpPr>
          <p:nvPr>
            <p:ph sz="quarter" idx="11"/>
          </p:nvPr>
        </p:nvSpPr>
        <p:spPr/>
        <p:txBody>
          <a:bodyPr/>
          <a:lstStyle/>
          <a:p>
            <a:pPr marL="0" indent="0">
              <a:buNone/>
            </a:pPr>
            <a:r>
              <a:rPr lang="nl-NL" b="1" dirty="0"/>
              <a:t>Systemisch kijken …</a:t>
            </a:r>
          </a:p>
          <a:p>
            <a:pPr marL="0" indent="0">
              <a:buNone/>
            </a:pPr>
            <a:endParaRPr lang="nl-NL" b="1" dirty="0"/>
          </a:p>
          <a:p>
            <a:pPr marL="0" indent="0">
              <a:buNone/>
            </a:pPr>
            <a:r>
              <a:rPr lang="nl-NL" dirty="0"/>
              <a:t>Leidinggevenden en medewerkers beïnvloeden elkaar en ontwikkelen zich verder doorheen de tijd.</a:t>
            </a:r>
          </a:p>
          <a:p>
            <a:pPr marL="0" indent="0">
              <a:buNone/>
            </a:pPr>
            <a:endParaRPr lang="nl-NL" b="1" dirty="0"/>
          </a:p>
          <a:p>
            <a:pPr marL="0" indent="0">
              <a:buNone/>
            </a:pPr>
            <a:r>
              <a:rPr lang="nl-NL" dirty="0"/>
              <a:t>Psychologische veiligheid kan bepalend zijn voor het vinden van creatieve oplossingen voor een klant.</a:t>
            </a:r>
          </a:p>
          <a:p>
            <a:pPr marL="0" indent="0">
              <a:buNone/>
            </a:pPr>
            <a:endParaRPr lang="nl-NL" dirty="0"/>
          </a:p>
          <a:p>
            <a:pPr marL="0" indent="0">
              <a:buNone/>
            </a:pPr>
            <a:r>
              <a:rPr lang="nl-NL" dirty="0"/>
              <a:t>Dit succes verandert op zijn beurt de context, het gedrag van leidinggevende en teamleden.</a:t>
            </a:r>
            <a:endParaRPr lang="nl-BE" dirty="0"/>
          </a:p>
        </p:txBody>
      </p:sp>
      <p:pic>
        <p:nvPicPr>
          <p:cNvPr id="5" name="Graphic 4" descr="Cirkel met pijl met effen opvulling">
            <a:extLst>
              <a:ext uri="{FF2B5EF4-FFF2-40B4-BE49-F238E27FC236}">
                <a16:creationId xmlns:a16="http://schemas.microsoft.com/office/drawing/2014/main" id="{9CC05C9D-BDCB-5AB2-67F5-24BF02335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9459" y="1389203"/>
            <a:ext cx="2060293" cy="2060293"/>
          </a:xfrm>
          <a:prstGeom prst="rect">
            <a:avLst/>
          </a:prstGeom>
        </p:spPr>
      </p:pic>
      <p:sp>
        <p:nvSpPr>
          <p:cNvPr id="6" name="Pijl: gekromd rechts 5">
            <a:extLst>
              <a:ext uri="{FF2B5EF4-FFF2-40B4-BE49-F238E27FC236}">
                <a16:creationId xmlns:a16="http://schemas.microsoft.com/office/drawing/2014/main" id="{F2B9237A-38DF-1D81-DF3F-99B86EC4412F}"/>
              </a:ext>
            </a:extLst>
          </p:cNvPr>
          <p:cNvSpPr/>
          <p:nvPr/>
        </p:nvSpPr>
        <p:spPr>
          <a:xfrm flipH="1" flipV="1">
            <a:off x="11345219" y="3684896"/>
            <a:ext cx="595953" cy="2008495"/>
          </a:xfrm>
          <a:prstGeom prst="curvedRigh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7" name="Pijl: gekromd rechts 6">
            <a:extLst>
              <a:ext uri="{FF2B5EF4-FFF2-40B4-BE49-F238E27FC236}">
                <a16:creationId xmlns:a16="http://schemas.microsoft.com/office/drawing/2014/main" id="{027E7A50-DBFB-CE6F-4016-19EE60CF1F6F}"/>
              </a:ext>
            </a:extLst>
          </p:cNvPr>
          <p:cNvSpPr/>
          <p:nvPr/>
        </p:nvSpPr>
        <p:spPr>
          <a:xfrm>
            <a:off x="3862860" y="3831608"/>
            <a:ext cx="602776" cy="1861783"/>
          </a:xfrm>
          <a:prstGeom prst="curvedRigh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29628601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Text Placeholder 1">
            <a:extLst>
              <a:ext uri="{FF2B5EF4-FFF2-40B4-BE49-F238E27FC236}">
                <a16:creationId xmlns:a16="http://schemas.microsoft.com/office/drawing/2014/main" id="{5700256C-78A5-7C73-3ADD-4EAF46139C84}"/>
              </a:ext>
            </a:extLst>
          </p:cNvPr>
          <p:cNvSpPr>
            <a:spLocks noGrp="1"/>
          </p:cNvSpPr>
          <p:nvPr>
            <p:ph type="body" sz="quarter" idx="10"/>
          </p:nvPr>
        </p:nvSpPr>
        <p:spPr>
          <a:xfrm>
            <a:off x="464548" y="1685877"/>
            <a:ext cx="7600950" cy="3381375"/>
          </a:xfrm>
        </p:spPr>
        <p:txBody>
          <a:bodyPr/>
          <a:lstStyle/>
          <a:p>
            <a:pPr marL="0" indent="0">
              <a:buNone/>
            </a:pPr>
            <a:endParaRPr lang="en-US" dirty="0"/>
          </a:p>
          <a:p>
            <a:pPr marL="0" indent="0">
              <a:buNone/>
            </a:pPr>
            <a:endParaRPr lang="en-US" dirty="0"/>
          </a:p>
          <a:p>
            <a:pPr marL="0" indent="0">
              <a:buNone/>
            </a:pPr>
            <a:r>
              <a:rPr lang="en-US" sz="4000" b="1" dirty="0">
                <a:solidFill>
                  <a:srgbClr val="002060"/>
                </a:solidFill>
                <a:latin typeface="Aptos Black" panose="020F0502020204030204" pitchFamily="34" charset="0"/>
              </a:rPr>
              <a:t>Wat is nu </a:t>
            </a:r>
            <a:r>
              <a:rPr lang="en-US" sz="4000" b="1" i="1" dirty="0" err="1">
                <a:solidFill>
                  <a:srgbClr val="002060"/>
                </a:solidFill>
                <a:latin typeface="Aptos Black" panose="020F0502020204030204" pitchFamily="34" charset="0"/>
              </a:rPr>
              <a:t>jouw</a:t>
            </a:r>
            <a:r>
              <a:rPr lang="en-US" sz="4000" b="1" dirty="0">
                <a:solidFill>
                  <a:srgbClr val="002060"/>
                </a:solidFill>
                <a:latin typeface="Aptos Black" panose="020F0502020204030204" pitchFamily="34" charset="0"/>
              </a:rPr>
              <a:t> </a:t>
            </a:r>
          </a:p>
          <a:p>
            <a:pPr marL="0" indent="0">
              <a:buNone/>
            </a:pPr>
            <a:r>
              <a:rPr lang="en-US" sz="4000" b="1" dirty="0" err="1">
                <a:solidFill>
                  <a:srgbClr val="002060"/>
                </a:solidFill>
                <a:latin typeface="Aptos Black" panose="020F0502020204030204" pitchFamily="34" charset="0"/>
              </a:rPr>
              <a:t>eerstvolgende</a:t>
            </a:r>
            <a:r>
              <a:rPr lang="en-US" sz="4000" b="1" dirty="0">
                <a:solidFill>
                  <a:srgbClr val="002060"/>
                </a:solidFill>
                <a:latin typeface="Aptos Black" panose="020F0502020204030204" pitchFamily="34" charset="0"/>
              </a:rPr>
              <a:t> </a:t>
            </a:r>
            <a:r>
              <a:rPr lang="en-US" sz="4000" b="1" dirty="0" err="1">
                <a:solidFill>
                  <a:srgbClr val="002060"/>
                </a:solidFill>
                <a:latin typeface="Aptos Black" panose="020F0502020204030204" pitchFamily="34" charset="0"/>
              </a:rPr>
              <a:t>stap</a:t>
            </a:r>
            <a:r>
              <a:rPr lang="en-US" sz="4000" b="1" dirty="0">
                <a:solidFill>
                  <a:srgbClr val="002060"/>
                </a:solidFill>
                <a:latin typeface="Aptos Black" panose="020F0502020204030204" pitchFamily="34" charset="0"/>
              </a:rPr>
              <a:t>(je)?</a:t>
            </a:r>
          </a:p>
        </p:txBody>
      </p:sp>
      <p:pic>
        <p:nvPicPr>
          <p:cNvPr id="1026" name="Picture 2" descr="de eerste stap - motivatie en persoonlijke vorming quote">
            <a:extLst>
              <a:ext uri="{FF2B5EF4-FFF2-40B4-BE49-F238E27FC236}">
                <a16:creationId xmlns:a16="http://schemas.microsoft.com/office/drawing/2014/main" id="{6AAA7035-4FFE-7DDA-A3D7-FC79641A16C5}"/>
              </a:ext>
            </a:extLst>
          </p:cNvPr>
          <p:cNvPicPr>
            <a:picLocks noGrp="1" noChangeAspect="1" noChangeArrowheads="1"/>
          </p:cNvPicPr>
          <p:nvPr>
            <p:ph sz="quarter" idx="11"/>
          </p:nvPr>
        </p:nvPicPr>
        <p:blipFill rotWithShape="1">
          <a:blip r:embed="rId3">
            <a:extLst>
              <a:ext uri="{28A0092B-C50C-407E-A947-70E740481C1C}">
                <a14:useLocalDpi xmlns:a14="http://schemas.microsoft.com/office/drawing/2010/main" val="0"/>
              </a:ext>
            </a:extLst>
          </a:blip>
          <a:srcRect l="9941" r="12957"/>
          <a:stretch/>
        </p:blipFill>
        <p:spPr bwMode="auto">
          <a:xfrm>
            <a:off x="8697913" y="1404938"/>
            <a:ext cx="3260725"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173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F623E15-9E3D-3BD2-215C-B364FA50B1F7}"/>
              </a:ext>
            </a:extLst>
          </p:cNvPr>
          <p:cNvSpPr>
            <a:spLocks noGrp="1"/>
          </p:cNvSpPr>
          <p:nvPr>
            <p:ph type="body" sz="quarter" idx="10"/>
          </p:nvPr>
        </p:nvSpPr>
        <p:spPr/>
        <p:txBody>
          <a:bodyPr/>
          <a:lstStyle/>
          <a:p>
            <a:r>
              <a:rPr lang="nl-BE" dirty="0"/>
              <a:t>Leer- en groeiklimaat</a:t>
            </a:r>
          </a:p>
        </p:txBody>
      </p:sp>
      <p:sp>
        <p:nvSpPr>
          <p:cNvPr id="20" name="Vrije vorm: vorm 19">
            <a:extLst>
              <a:ext uri="{FF2B5EF4-FFF2-40B4-BE49-F238E27FC236}">
                <a16:creationId xmlns:a16="http://schemas.microsoft.com/office/drawing/2014/main" id="{C1A793A0-94EF-68E1-08AD-152735DF45DA}"/>
              </a:ext>
            </a:extLst>
          </p:cNvPr>
          <p:cNvSpPr/>
          <p:nvPr/>
        </p:nvSpPr>
        <p:spPr>
          <a:xfrm>
            <a:off x="2414304" y="2313477"/>
            <a:ext cx="1190730" cy="1277361"/>
          </a:xfrm>
          <a:custGeom>
            <a:avLst/>
            <a:gdLst>
              <a:gd name="connsiteX0" fmla="*/ 595364 w 1190730"/>
              <a:gd name="connsiteY0" fmla="*/ 0 h 1277361"/>
              <a:gd name="connsiteX1" fmla="*/ 665748 w 1190730"/>
              <a:gd name="connsiteY1" fmla="*/ 40414 h 1277361"/>
              <a:gd name="connsiteX2" fmla="*/ 1190730 w 1190730"/>
              <a:gd name="connsiteY2" fmla="*/ 973627 h 1277361"/>
              <a:gd name="connsiteX3" fmla="*/ 1184582 w 1190730"/>
              <a:gd name="connsiteY3" fmla="*/ 1088694 h 1277361"/>
              <a:gd name="connsiteX4" fmla="*/ 1178534 w 1190730"/>
              <a:gd name="connsiteY4" fmla="*/ 1126153 h 1277361"/>
              <a:gd name="connsiteX5" fmla="*/ 1068985 w 1190730"/>
              <a:gd name="connsiteY5" fmla="*/ 1131381 h 1277361"/>
              <a:gd name="connsiteX6" fmla="*/ 623157 w 1190730"/>
              <a:gd name="connsiteY6" fmla="*/ 1261403 h 1277361"/>
              <a:gd name="connsiteX7" fmla="*/ 595365 w 1190730"/>
              <a:gd name="connsiteY7" fmla="*/ 1277361 h 1277361"/>
              <a:gd name="connsiteX8" fmla="*/ 567573 w 1190730"/>
              <a:gd name="connsiteY8" fmla="*/ 1261403 h 1277361"/>
              <a:gd name="connsiteX9" fmla="*/ 121745 w 1190730"/>
              <a:gd name="connsiteY9" fmla="*/ 1131381 h 1277361"/>
              <a:gd name="connsiteX10" fmla="*/ 12197 w 1190730"/>
              <a:gd name="connsiteY10" fmla="*/ 1126153 h 1277361"/>
              <a:gd name="connsiteX11" fmla="*/ 6148 w 1190730"/>
              <a:gd name="connsiteY11" fmla="*/ 1088693 h 1277361"/>
              <a:gd name="connsiteX12" fmla="*/ 0 w 1190730"/>
              <a:gd name="connsiteY12" fmla="*/ 973626 h 1277361"/>
              <a:gd name="connsiteX13" fmla="*/ 524982 w 1190730"/>
              <a:gd name="connsiteY13" fmla="*/ 40413 h 1277361"/>
              <a:gd name="connsiteX14" fmla="*/ 595364 w 1190730"/>
              <a:gd name="connsiteY14" fmla="*/ 0 h 127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0730" h="1277361">
                <a:moveTo>
                  <a:pt x="595364" y="0"/>
                </a:moveTo>
                <a:lnTo>
                  <a:pt x="665748" y="40414"/>
                </a:lnTo>
                <a:cubicBezTo>
                  <a:pt x="982485" y="242660"/>
                  <a:pt x="1190730" y="585158"/>
                  <a:pt x="1190730" y="973627"/>
                </a:cubicBezTo>
                <a:cubicBezTo>
                  <a:pt x="1190730" y="1012474"/>
                  <a:pt x="1188648" y="1050861"/>
                  <a:pt x="1184582" y="1088694"/>
                </a:cubicBezTo>
                <a:lnTo>
                  <a:pt x="1178534" y="1126153"/>
                </a:lnTo>
                <a:lnTo>
                  <a:pt x="1068985" y="1131381"/>
                </a:lnTo>
                <a:cubicBezTo>
                  <a:pt x="908869" y="1146750"/>
                  <a:pt x="758132" y="1192102"/>
                  <a:pt x="623157" y="1261403"/>
                </a:cubicBezTo>
                <a:lnTo>
                  <a:pt x="595365" y="1277361"/>
                </a:lnTo>
                <a:lnTo>
                  <a:pt x="567573" y="1261403"/>
                </a:lnTo>
                <a:cubicBezTo>
                  <a:pt x="432598" y="1192102"/>
                  <a:pt x="281861" y="1146750"/>
                  <a:pt x="121745" y="1131381"/>
                </a:cubicBezTo>
                <a:lnTo>
                  <a:pt x="12197" y="1126153"/>
                </a:lnTo>
                <a:lnTo>
                  <a:pt x="6148" y="1088693"/>
                </a:lnTo>
                <a:cubicBezTo>
                  <a:pt x="2083" y="1050860"/>
                  <a:pt x="0" y="1012473"/>
                  <a:pt x="0" y="973626"/>
                </a:cubicBezTo>
                <a:cubicBezTo>
                  <a:pt x="0" y="585157"/>
                  <a:pt x="208245" y="242659"/>
                  <a:pt x="524982" y="40413"/>
                </a:cubicBezTo>
                <a:lnTo>
                  <a:pt x="595364" y="0"/>
                </a:lnTo>
                <a:close/>
              </a:path>
            </a:pathLst>
          </a:custGeom>
          <a:solidFill>
            <a:srgbClr val="FFD5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19" name="Vrije vorm: vorm 18">
            <a:extLst>
              <a:ext uri="{FF2B5EF4-FFF2-40B4-BE49-F238E27FC236}">
                <a16:creationId xmlns:a16="http://schemas.microsoft.com/office/drawing/2014/main" id="{FFC6D724-F626-76FE-EF1C-90DFD12D41A4}"/>
              </a:ext>
            </a:extLst>
          </p:cNvPr>
          <p:cNvSpPr/>
          <p:nvPr/>
        </p:nvSpPr>
        <p:spPr>
          <a:xfrm>
            <a:off x="1434408" y="3439048"/>
            <a:ext cx="1190730" cy="973472"/>
          </a:xfrm>
          <a:custGeom>
            <a:avLst/>
            <a:gdLst>
              <a:gd name="connsiteX0" fmla="*/ 979896 w 1190730"/>
              <a:gd name="connsiteY0" fmla="*/ 0 h 973472"/>
              <a:gd name="connsiteX1" fmla="*/ 992093 w 1190730"/>
              <a:gd name="connsiteY1" fmla="*/ 582 h 973472"/>
              <a:gd name="connsiteX2" fmla="*/ 1004087 w 1190730"/>
              <a:gd name="connsiteY2" fmla="*/ 74866 h 973472"/>
              <a:gd name="connsiteX3" fmla="*/ 1183254 w 1190730"/>
              <a:gd name="connsiteY3" fmla="*/ 477286 h 973472"/>
              <a:gd name="connsiteX4" fmla="*/ 1190730 w 1190730"/>
              <a:gd name="connsiteY4" fmla="*/ 486736 h 973472"/>
              <a:gd name="connsiteX5" fmla="*/ 1183254 w 1190730"/>
              <a:gd name="connsiteY5" fmla="*/ 496185 h 973472"/>
              <a:gd name="connsiteX6" fmla="*/ 1004087 w 1190730"/>
              <a:gd name="connsiteY6" fmla="*/ 898605 h 973472"/>
              <a:gd name="connsiteX7" fmla="*/ 992093 w 1190730"/>
              <a:gd name="connsiteY7" fmla="*/ 972890 h 973472"/>
              <a:gd name="connsiteX8" fmla="*/ 979896 w 1190730"/>
              <a:gd name="connsiteY8" fmla="*/ 973472 h 973472"/>
              <a:gd name="connsiteX9" fmla="*/ 61071 w 1190730"/>
              <a:gd name="connsiteY9" fmla="*/ 563925 h 973472"/>
              <a:gd name="connsiteX10" fmla="*/ 0 w 1190730"/>
              <a:gd name="connsiteY10" fmla="*/ 486736 h 973472"/>
              <a:gd name="connsiteX11" fmla="*/ 61071 w 1190730"/>
              <a:gd name="connsiteY11" fmla="*/ 409547 h 973472"/>
              <a:gd name="connsiteX12" fmla="*/ 979896 w 1190730"/>
              <a:gd name="connsiteY12" fmla="*/ 0 h 97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0730" h="973472">
                <a:moveTo>
                  <a:pt x="979896" y="0"/>
                </a:moveTo>
                <a:lnTo>
                  <a:pt x="992093" y="582"/>
                </a:lnTo>
                <a:lnTo>
                  <a:pt x="1004087" y="74866"/>
                </a:lnTo>
                <a:cubicBezTo>
                  <a:pt x="1035811" y="221389"/>
                  <a:pt x="1097661" y="357541"/>
                  <a:pt x="1183254" y="477286"/>
                </a:cubicBezTo>
                <a:lnTo>
                  <a:pt x="1190730" y="486736"/>
                </a:lnTo>
                <a:lnTo>
                  <a:pt x="1183254" y="496185"/>
                </a:lnTo>
                <a:cubicBezTo>
                  <a:pt x="1097661" y="615930"/>
                  <a:pt x="1035811" y="752082"/>
                  <a:pt x="1004087" y="898605"/>
                </a:cubicBezTo>
                <a:lnTo>
                  <a:pt x="992093" y="972890"/>
                </a:lnTo>
                <a:lnTo>
                  <a:pt x="979896" y="973472"/>
                </a:lnTo>
                <a:cubicBezTo>
                  <a:pt x="609984" y="973472"/>
                  <a:pt x="279468" y="814046"/>
                  <a:pt x="61071" y="563925"/>
                </a:cubicBezTo>
                <a:lnTo>
                  <a:pt x="0" y="486736"/>
                </a:lnTo>
                <a:lnTo>
                  <a:pt x="61071" y="409547"/>
                </a:lnTo>
                <a:cubicBezTo>
                  <a:pt x="279468" y="159426"/>
                  <a:pt x="609984" y="0"/>
                  <a:pt x="979896" y="0"/>
                </a:cubicBezTo>
                <a:close/>
              </a:path>
            </a:pathLst>
          </a:custGeom>
          <a:solidFill>
            <a:srgbClr val="FFD53B"/>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18" name="Vrije vorm: vorm 17">
            <a:extLst>
              <a:ext uri="{FF2B5EF4-FFF2-40B4-BE49-F238E27FC236}">
                <a16:creationId xmlns:a16="http://schemas.microsoft.com/office/drawing/2014/main" id="{BA854E67-CDD1-1B60-8B9C-BEBC6EC85E8A}"/>
              </a:ext>
            </a:extLst>
          </p:cNvPr>
          <p:cNvSpPr/>
          <p:nvPr/>
        </p:nvSpPr>
        <p:spPr>
          <a:xfrm>
            <a:off x="3366380" y="3439048"/>
            <a:ext cx="1190730" cy="973471"/>
          </a:xfrm>
          <a:custGeom>
            <a:avLst/>
            <a:gdLst>
              <a:gd name="connsiteX0" fmla="*/ 210834 w 1190730"/>
              <a:gd name="connsiteY0" fmla="*/ 0 h 973471"/>
              <a:gd name="connsiteX1" fmla="*/ 1129659 w 1190730"/>
              <a:gd name="connsiteY1" fmla="*/ 409547 h 973471"/>
              <a:gd name="connsiteX2" fmla="*/ 1190730 w 1190730"/>
              <a:gd name="connsiteY2" fmla="*/ 486736 h 973471"/>
              <a:gd name="connsiteX3" fmla="*/ 1129659 w 1190730"/>
              <a:gd name="connsiteY3" fmla="*/ 563924 h 973471"/>
              <a:gd name="connsiteX4" fmla="*/ 210834 w 1190730"/>
              <a:gd name="connsiteY4" fmla="*/ 973471 h 973471"/>
              <a:gd name="connsiteX5" fmla="*/ 198638 w 1190730"/>
              <a:gd name="connsiteY5" fmla="*/ 972889 h 973471"/>
              <a:gd name="connsiteX6" fmla="*/ 186643 w 1190730"/>
              <a:gd name="connsiteY6" fmla="*/ 898605 h 973471"/>
              <a:gd name="connsiteX7" fmla="*/ 7476 w 1190730"/>
              <a:gd name="connsiteY7" fmla="*/ 496185 h 973471"/>
              <a:gd name="connsiteX8" fmla="*/ 0 w 1190730"/>
              <a:gd name="connsiteY8" fmla="*/ 486736 h 973471"/>
              <a:gd name="connsiteX9" fmla="*/ 7476 w 1190730"/>
              <a:gd name="connsiteY9" fmla="*/ 477287 h 973471"/>
              <a:gd name="connsiteX10" fmla="*/ 186643 w 1190730"/>
              <a:gd name="connsiteY10" fmla="*/ 74867 h 973471"/>
              <a:gd name="connsiteX11" fmla="*/ 198638 w 1190730"/>
              <a:gd name="connsiteY11" fmla="*/ 582 h 973471"/>
              <a:gd name="connsiteX12" fmla="*/ 210834 w 1190730"/>
              <a:gd name="connsiteY12" fmla="*/ 0 h 97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0730" h="973471">
                <a:moveTo>
                  <a:pt x="210834" y="0"/>
                </a:moveTo>
                <a:cubicBezTo>
                  <a:pt x="580747" y="0"/>
                  <a:pt x="911262" y="159426"/>
                  <a:pt x="1129659" y="409547"/>
                </a:cubicBezTo>
                <a:lnTo>
                  <a:pt x="1190730" y="486736"/>
                </a:lnTo>
                <a:lnTo>
                  <a:pt x="1129659" y="563924"/>
                </a:lnTo>
                <a:cubicBezTo>
                  <a:pt x="911262" y="814045"/>
                  <a:pt x="580747" y="973471"/>
                  <a:pt x="210834" y="973471"/>
                </a:cubicBezTo>
                <a:lnTo>
                  <a:pt x="198638" y="972889"/>
                </a:lnTo>
                <a:lnTo>
                  <a:pt x="186643" y="898605"/>
                </a:lnTo>
                <a:cubicBezTo>
                  <a:pt x="154920" y="752082"/>
                  <a:pt x="93069" y="615930"/>
                  <a:pt x="7476" y="496185"/>
                </a:cubicBezTo>
                <a:lnTo>
                  <a:pt x="0" y="486736"/>
                </a:lnTo>
                <a:lnTo>
                  <a:pt x="7476" y="477287"/>
                </a:lnTo>
                <a:cubicBezTo>
                  <a:pt x="93069" y="357542"/>
                  <a:pt x="154920" y="221390"/>
                  <a:pt x="186643" y="74867"/>
                </a:cubicBezTo>
                <a:lnTo>
                  <a:pt x="198638" y="582"/>
                </a:lnTo>
                <a:lnTo>
                  <a:pt x="210834" y="0"/>
                </a:lnTo>
                <a:close/>
              </a:path>
            </a:pathLst>
          </a:custGeom>
          <a:solidFill>
            <a:srgbClr val="FFD53B"/>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17" name="Vrije vorm: vorm 16">
            <a:extLst>
              <a:ext uri="{FF2B5EF4-FFF2-40B4-BE49-F238E27FC236}">
                <a16:creationId xmlns:a16="http://schemas.microsoft.com/office/drawing/2014/main" id="{67C982E5-165A-AA79-BA5F-620B0C8B83A5}"/>
              </a:ext>
            </a:extLst>
          </p:cNvPr>
          <p:cNvSpPr/>
          <p:nvPr/>
        </p:nvSpPr>
        <p:spPr>
          <a:xfrm>
            <a:off x="2597318" y="3590838"/>
            <a:ext cx="769062" cy="669892"/>
          </a:xfrm>
          <a:custGeom>
            <a:avLst/>
            <a:gdLst>
              <a:gd name="connsiteX0" fmla="*/ 384531 w 769062"/>
              <a:gd name="connsiteY0" fmla="*/ 0 h 669892"/>
              <a:gd name="connsiteX1" fmla="*/ 454914 w 769062"/>
              <a:gd name="connsiteY1" fmla="*/ 40413 h 669892"/>
              <a:gd name="connsiteX2" fmla="*/ 707991 w 769062"/>
              <a:gd name="connsiteY2" fmla="*/ 257757 h 669892"/>
              <a:gd name="connsiteX3" fmla="*/ 769062 w 769062"/>
              <a:gd name="connsiteY3" fmla="*/ 334946 h 669892"/>
              <a:gd name="connsiteX4" fmla="*/ 707991 w 769062"/>
              <a:gd name="connsiteY4" fmla="*/ 412135 h 669892"/>
              <a:gd name="connsiteX5" fmla="*/ 454914 w 769062"/>
              <a:gd name="connsiteY5" fmla="*/ 629479 h 669892"/>
              <a:gd name="connsiteX6" fmla="*/ 384532 w 769062"/>
              <a:gd name="connsiteY6" fmla="*/ 669892 h 669892"/>
              <a:gd name="connsiteX7" fmla="*/ 314148 w 769062"/>
              <a:gd name="connsiteY7" fmla="*/ 629478 h 669892"/>
              <a:gd name="connsiteX8" fmla="*/ 61071 w 769062"/>
              <a:gd name="connsiteY8" fmla="*/ 412134 h 669892"/>
              <a:gd name="connsiteX9" fmla="*/ 0 w 769062"/>
              <a:gd name="connsiteY9" fmla="*/ 334946 h 669892"/>
              <a:gd name="connsiteX10" fmla="*/ 61071 w 769062"/>
              <a:gd name="connsiteY10" fmla="*/ 257757 h 669892"/>
              <a:gd name="connsiteX11" fmla="*/ 314148 w 769062"/>
              <a:gd name="connsiteY11" fmla="*/ 40413 h 669892"/>
              <a:gd name="connsiteX12" fmla="*/ 384531 w 769062"/>
              <a:gd name="connsiteY12" fmla="*/ 0 h 66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062" h="669892">
                <a:moveTo>
                  <a:pt x="384531" y="0"/>
                </a:moveTo>
                <a:lnTo>
                  <a:pt x="454914" y="40413"/>
                </a:lnTo>
                <a:cubicBezTo>
                  <a:pt x="549935" y="101087"/>
                  <a:pt x="635192" y="174384"/>
                  <a:pt x="707991" y="257757"/>
                </a:cubicBezTo>
                <a:lnTo>
                  <a:pt x="769062" y="334946"/>
                </a:lnTo>
                <a:lnTo>
                  <a:pt x="707991" y="412135"/>
                </a:lnTo>
                <a:cubicBezTo>
                  <a:pt x="635192" y="495509"/>
                  <a:pt x="549935" y="568805"/>
                  <a:pt x="454914" y="629479"/>
                </a:cubicBezTo>
                <a:lnTo>
                  <a:pt x="384532" y="669892"/>
                </a:lnTo>
                <a:lnTo>
                  <a:pt x="314148" y="629478"/>
                </a:lnTo>
                <a:cubicBezTo>
                  <a:pt x="219127" y="568804"/>
                  <a:pt x="133870" y="495508"/>
                  <a:pt x="61071" y="412134"/>
                </a:cubicBezTo>
                <a:lnTo>
                  <a:pt x="0" y="334946"/>
                </a:lnTo>
                <a:lnTo>
                  <a:pt x="61071" y="257757"/>
                </a:lnTo>
                <a:cubicBezTo>
                  <a:pt x="133870" y="174384"/>
                  <a:pt x="219127" y="101087"/>
                  <a:pt x="314148" y="40413"/>
                </a:cubicBezTo>
                <a:lnTo>
                  <a:pt x="384531" y="0"/>
                </a:lnTo>
                <a:close/>
              </a:path>
            </a:pathLst>
          </a:custGeom>
          <a:solidFill>
            <a:srgbClr val="13304C"/>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16" name="Vrije vorm: vorm 15">
            <a:extLst>
              <a:ext uri="{FF2B5EF4-FFF2-40B4-BE49-F238E27FC236}">
                <a16:creationId xmlns:a16="http://schemas.microsoft.com/office/drawing/2014/main" id="{22F7A540-8A7D-4911-415F-AE51B70395BC}"/>
              </a:ext>
            </a:extLst>
          </p:cNvPr>
          <p:cNvSpPr/>
          <p:nvPr/>
        </p:nvSpPr>
        <p:spPr>
          <a:xfrm>
            <a:off x="2414304" y="4260730"/>
            <a:ext cx="1190730" cy="1277360"/>
          </a:xfrm>
          <a:custGeom>
            <a:avLst/>
            <a:gdLst>
              <a:gd name="connsiteX0" fmla="*/ 595366 w 1190730"/>
              <a:gd name="connsiteY0" fmla="*/ 0 h 1277360"/>
              <a:gd name="connsiteX1" fmla="*/ 623157 w 1190730"/>
              <a:gd name="connsiteY1" fmla="*/ 15957 h 1277360"/>
              <a:gd name="connsiteX2" fmla="*/ 1068985 w 1190730"/>
              <a:gd name="connsiteY2" fmla="*/ 145979 h 1277360"/>
              <a:gd name="connsiteX3" fmla="*/ 1178534 w 1190730"/>
              <a:gd name="connsiteY3" fmla="*/ 151207 h 1277360"/>
              <a:gd name="connsiteX4" fmla="*/ 1184582 w 1190730"/>
              <a:gd name="connsiteY4" fmla="*/ 188667 h 1277360"/>
              <a:gd name="connsiteX5" fmla="*/ 1190730 w 1190730"/>
              <a:gd name="connsiteY5" fmla="*/ 303734 h 1277360"/>
              <a:gd name="connsiteX6" fmla="*/ 665748 w 1190730"/>
              <a:gd name="connsiteY6" fmla="*/ 1236947 h 1277360"/>
              <a:gd name="connsiteX7" fmla="*/ 595365 w 1190730"/>
              <a:gd name="connsiteY7" fmla="*/ 1277360 h 1277360"/>
              <a:gd name="connsiteX8" fmla="*/ 524982 w 1190730"/>
              <a:gd name="connsiteY8" fmla="*/ 1236947 h 1277360"/>
              <a:gd name="connsiteX9" fmla="*/ 0 w 1190730"/>
              <a:gd name="connsiteY9" fmla="*/ 303734 h 1277360"/>
              <a:gd name="connsiteX10" fmla="*/ 6148 w 1190730"/>
              <a:gd name="connsiteY10" fmla="*/ 188667 h 1277360"/>
              <a:gd name="connsiteX11" fmla="*/ 12197 w 1190730"/>
              <a:gd name="connsiteY11" fmla="*/ 151208 h 1277360"/>
              <a:gd name="connsiteX12" fmla="*/ 121745 w 1190730"/>
              <a:gd name="connsiteY12" fmla="*/ 145980 h 1277360"/>
              <a:gd name="connsiteX13" fmla="*/ 567573 w 1190730"/>
              <a:gd name="connsiteY13" fmla="*/ 15958 h 1277360"/>
              <a:gd name="connsiteX14" fmla="*/ 595366 w 1190730"/>
              <a:gd name="connsiteY14" fmla="*/ 0 h 127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0730" h="1277360">
                <a:moveTo>
                  <a:pt x="595366" y="0"/>
                </a:moveTo>
                <a:lnTo>
                  <a:pt x="623157" y="15957"/>
                </a:lnTo>
                <a:cubicBezTo>
                  <a:pt x="758132" y="85258"/>
                  <a:pt x="908869" y="130610"/>
                  <a:pt x="1068985" y="145979"/>
                </a:cubicBezTo>
                <a:lnTo>
                  <a:pt x="1178534" y="151207"/>
                </a:lnTo>
                <a:lnTo>
                  <a:pt x="1184582" y="188667"/>
                </a:lnTo>
                <a:cubicBezTo>
                  <a:pt x="1188648" y="226500"/>
                  <a:pt x="1190730" y="264887"/>
                  <a:pt x="1190730" y="303734"/>
                </a:cubicBezTo>
                <a:cubicBezTo>
                  <a:pt x="1190730" y="692203"/>
                  <a:pt x="982485" y="1034701"/>
                  <a:pt x="665748" y="1236947"/>
                </a:cubicBezTo>
                <a:lnTo>
                  <a:pt x="595365" y="1277360"/>
                </a:lnTo>
                <a:lnTo>
                  <a:pt x="524982" y="1236947"/>
                </a:lnTo>
                <a:cubicBezTo>
                  <a:pt x="208245" y="1034701"/>
                  <a:pt x="0" y="692203"/>
                  <a:pt x="0" y="303734"/>
                </a:cubicBezTo>
                <a:cubicBezTo>
                  <a:pt x="0" y="264887"/>
                  <a:pt x="2083" y="226500"/>
                  <a:pt x="6148" y="188667"/>
                </a:cubicBezTo>
                <a:lnTo>
                  <a:pt x="12197" y="151208"/>
                </a:lnTo>
                <a:lnTo>
                  <a:pt x="121745" y="145980"/>
                </a:lnTo>
                <a:cubicBezTo>
                  <a:pt x="281861" y="130611"/>
                  <a:pt x="432598" y="85259"/>
                  <a:pt x="567573" y="15958"/>
                </a:cubicBezTo>
                <a:lnTo>
                  <a:pt x="595366" y="0"/>
                </a:lnTo>
                <a:close/>
              </a:path>
            </a:pathLst>
          </a:custGeom>
          <a:solidFill>
            <a:srgbClr val="FFD53B"/>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15" name="Vrije vorm: vorm 14">
            <a:extLst>
              <a:ext uri="{FF2B5EF4-FFF2-40B4-BE49-F238E27FC236}">
                <a16:creationId xmlns:a16="http://schemas.microsoft.com/office/drawing/2014/main" id="{A7A2BEF6-7FD9-2859-6347-2F9A4341AC3A}"/>
              </a:ext>
            </a:extLst>
          </p:cNvPr>
          <p:cNvSpPr/>
          <p:nvPr/>
        </p:nvSpPr>
        <p:spPr>
          <a:xfrm>
            <a:off x="2981848" y="2161687"/>
            <a:ext cx="1786096" cy="1764097"/>
          </a:xfrm>
          <a:custGeom>
            <a:avLst/>
            <a:gdLst>
              <a:gd name="connsiteX0" fmla="*/ 595366 w 1786096"/>
              <a:gd name="connsiteY0" fmla="*/ 0 h 1764097"/>
              <a:gd name="connsiteX1" fmla="*/ 1786096 w 1786096"/>
              <a:gd name="connsiteY1" fmla="*/ 1125416 h 1764097"/>
              <a:gd name="connsiteX2" fmla="*/ 1582738 w 1786096"/>
              <a:gd name="connsiteY2" fmla="*/ 1754647 h 1764097"/>
              <a:gd name="connsiteX3" fmla="*/ 1575262 w 1786096"/>
              <a:gd name="connsiteY3" fmla="*/ 1764097 h 1764097"/>
              <a:gd name="connsiteX4" fmla="*/ 1514191 w 1786096"/>
              <a:gd name="connsiteY4" fmla="*/ 1686908 h 1764097"/>
              <a:gd name="connsiteX5" fmla="*/ 595366 w 1786096"/>
              <a:gd name="connsiteY5" fmla="*/ 1277361 h 1764097"/>
              <a:gd name="connsiteX6" fmla="*/ 583170 w 1786096"/>
              <a:gd name="connsiteY6" fmla="*/ 1277943 h 1764097"/>
              <a:gd name="connsiteX7" fmla="*/ 589218 w 1786096"/>
              <a:gd name="connsiteY7" fmla="*/ 1240484 h 1764097"/>
              <a:gd name="connsiteX8" fmla="*/ 595366 w 1786096"/>
              <a:gd name="connsiteY8" fmla="*/ 1125417 h 1764097"/>
              <a:gd name="connsiteX9" fmla="*/ 70384 w 1786096"/>
              <a:gd name="connsiteY9" fmla="*/ 192204 h 1764097"/>
              <a:gd name="connsiteX10" fmla="*/ 0 w 1786096"/>
              <a:gd name="connsiteY10" fmla="*/ 151790 h 1764097"/>
              <a:gd name="connsiteX11" fmla="*/ 27793 w 1786096"/>
              <a:gd name="connsiteY11" fmla="*/ 135832 h 1764097"/>
              <a:gd name="connsiteX12" fmla="*/ 595366 w 1786096"/>
              <a:gd name="connsiteY12" fmla="*/ 0 h 176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6096" h="1764097">
                <a:moveTo>
                  <a:pt x="595366" y="0"/>
                </a:moveTo>
                <a:cubicBezTo>
                  <a:pt x="1252988" y="0"/>
                  <a:pt x="1786096" y="503866"/>
                  <a:pt x="1786096" y="1125416"/>
                </a:cubicBezTo>
                <a:cubicBezTo>
                  <a:pt x="1786096" y="1358497"/>
                  <a:pt x="1711128" y="1575029"/>
                  <a:pt x="1582738" y="1754647"/>
                </a:cubicBezTo>
                <a:lnTo>
                  <a:pt x="1575262" y="1764097"/>
                </a:lnTo>
                <a:lnTo>
                  <a:pt x="1514191" y="1686908"/>
                </a:lnTo>
                <a:cubicBezTo>
                  <a:pt x="1295794" y="1436787"/>
                  <a:pt x="965279" y="1277361"/>
                  <a:pt x="595366" y="1277361"/>
                </a:cubicBezTo>
                <a:lnTo>
                  <a:pt x="583170" y="1277943"/>
                </a:lnTo>
                <a:lnTo>
                  <a:pt x="589218" y="1240484"/>
                </a:lnTo>
                <a:cubicBezTo>
                  <a:pt x="593284" y="1202651"/>
                  <a:pt x="595366" y="1164264"/>
                  <a:pt x="595366" y="1125417"/>
                </a:cubicBezTo>
                <a:cubicBezTo>
                  <a:pt x="595366" y="736948"/>
                  <a:pt x="387121" y="394450"/>
                  <a:pt x="70384" y="192204"/>
                </a:cubicBezTo>
                <a:lnTo>
                  <a:pt x="0" y="151790"/>
                </a:lnTo>
                <a:lnTo>
                  <a:pt x="27793" y="135832"/>
                </a:lnTo>
                <a:cubicBezTo>
                  <a:pt x="196512" y="49206"/>
                  <a:pt x="389859" y="0"/>
                  <a:pt x="595366" y="0"/>
                </a:cubicBezTo>
                <a:close/>
              </a:path>
            </a:pathLst>
          </a:custGeom>
          <a:solidFill>
            <a:srgbClr val="FDC9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14" name="Vrije vorm: vorm 13">
            <a:extLst>
              <a:ext uri="{FF2B5EF4-FFF2-40B4-BE49-F238E27FC236}">
                <a16:creationId xmlns:a16="http://schemas.microsoft.com/office/drawing/2014/main" id="{6FE71352-7E59-1B2E-C490-F964C09B32D7}"/>
              </a:ext>
            </a:extLst>
          </p:cNvPr>
          <p:cNvSpPr/>
          <p:nvPr/>
        </p:nvSpPr>
        <p:spPr>
          <a:xfrm>
            <a:off x="1223574" y="2161688"/>
            <a:ext cx="1786094" cy="1764096"/>
          </a:xfrm>
          <a:custGeom>
            <a:avLst/>
            <a:gdLst>
              <a:gd name="connsiteX0" fmla="*/ 1190730 w 1786094"/>
              <a:gd name="connsiteY0" fmla="*/ 0 h 1764096"/>
              <a:gd name="connsiteX1" fmla="*/ 1758303 w 1786094"/>
              <a:gd name="connsiteY1" fmla="*/ 135832 h 1764096"/>
              <a:gd name="connsiteX2" fmla="*/ 1786094 w 1786094"/>
              <a:gd name="connsiteY2" fmla="*/ 151789 h 1764096"/>
              <a:gd name="connsiteX3" fmla="*/ 1715712 w 1786094"/>
              <a:gd name="connsiteY3" fmla="*/ 192202 h 1764096"/>
              <a:gd name="connsiteX4" fmla="*/ 1190730 w 1786094"/>
              <a:gd name="connsiteY4" fmla="*/ 1125415 h 1764096"/>
              <a:gd name="connsiteX5" fmla="*/ 1196878 w 1786094"/>
              <a:gd name="connsiteY5" fmla="*/ 1240482 h 1764096"/>
              <a:gd name="connsiteX6" fmla="*/ 1202927 w 1786094"/>
              <a:gd name="connsiteY6" fmla="*/ 1277942 h 1764096"/>
              <a:gd name="connsiteX7" fmla="*/ 1190730 w 1786094"/>
              <a:gd name="connsiteY7" fmla="*/ 1277360 h 1764096"/>
              <a:gd name="connsiteX8" fmla="*/ 271905 w 1786094"/>
              <a:gd name="connsiteY8" fmla="*/ 1686907 h 1764096"/>
              <a:gd name="connsiteX9" fmla="*/ 210834 w 1786094"/>
              <a:gd name="connsiteY9" fmla="*/ 1764096 h 1764096"/>
              <a:gd name="connsiteX10" fmla="*/ 203358 w 1786094"/>
              <a:gd name="connsiteY10" fmla="*/ 1754647 h 1764096"/>
              <a:gd name="connsiteX11" fmla="*/ 0 w 1786094"/>
              <a:gd name="connsiteY11" fmla="*/ 1125416 h 1764096"/>
              <a:gd name="connsiteX12" fmla="*/ 1190730 w 1786094"/>
              <a:gd name="connsiteY12" fmla="*/ 0 h 17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6094" h="1764096">
                <a:moveTo>
                  <a:pt x="1190730" y="0"/>
                </a:moveTo>
                <a:cubicBezTo>
                  <a:pt x="1396237" y="0"/>
                  <a:pt x="1589584" y="49206"/>
                  <a:pt x="1758303" y="135832"/>
                </a:cubicBezTo>
                <a:lnTo>
                  <a:pt x="1786094" y="151789"/>
                </a:lnTo>
                <a:lnTo>
                  <a:pt x="1715712" y="192202"/>
                </a:lnTo>
                <a:cubicBezTo>
                  <a:pt x="1398975" y="394448"/>
                  <a:pt x="1190730" y="736946"/>
                  <a:pt x="1190730" y="1125415"/>
                </a:cubicBezTo>
                <a:cubicBezTo>
                  <a:pt x="1190730" y="1164262"/>
                  <a:pt x="1192813" y="1202649"/>
                  <a:pt x="1196878" y="1240482"/>
                </a:cubicBezTo>
                <a:lnTo>
                  <a:pt x="1202927" y="1277942"/>
                </a:lnTo>
                <a:lnTo>
                  <a:pt x="1190730" y="1277360"/>
                </a:lnTo>
                <a:cubicBezTo>
                  <a:pt x="820818" y="1277360"/>
                  <a:pt x="490302" y="1436786"/>
                  <a:pt x="271905" y="1686907"/>
                </a:cubicBezTo>
                <a:lnTo>
                  <a:pt x="210834" y="1764096"/>
                </a:lnTo>
                <a:lnTo>
                  <a:pt x="203358" y="1754647"/>
                </a:lnTo>
                <a:cubicBezTo>
                  <a:pt x="74968" y="1575029"/>
                  <a:pt x="0" y="1358497"/>
                  <a:pt x="0" y="1125416"/>
                </a:cubicBezTo>
                <a:cubicBezTo>
                  <a:pt x="0" y="503866"/>
                  <a:pt x="533108" y="0"/>
                  <a:pt x="1190730" y="0"/>
                </a:cubicBezTo>
                <a:close/>
              </a:path>
            </a:pathLst>
          </a:custGeom>
          <a:solidFill>
            <a:srgbClr val="FDC9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13" name="Vrije vorm: vorm 12">
            <a:extLst>
              <a:ext uri="{FF2B5EF4-FFF2-40B4-BE49-F238E27FC236}">
                <a16:creationId xmlns:a16="http://schemas.microsoft.com/office/drawing/2014/main" id="{B213D40A-CFF1-6BBF-07B6-73C188CE0BA2}"/>
              </a:ext>
            </a:extLst>
          </p:cNvPr>
          <p:cNvSpPr/>
          <p:nvPr/>
        </p:nvSpPr>
        <p:spPr>
          <a:xfrm>
            <a:off x="2981850" y="3439630"/>
            <a:ext cx="583169" cy="486154"/>
          </a:xfrm>
          <a:custGeom>
            <a:avLst/>
            <a:gdLst>
              <a:gd name="connsiteX0" fmla="*/ 583169 w 583169"/>
              <a:gd name="connsiteY0" fmla="*/ 0 h 486154"/>
              <a:gd name="connsiteX1" fmla="*/ 571174 w 583169"/>
              <a:gd name="connsiteY1" fmla="*/ 74285 h 486154"/>
              <a:gd name="connsiteX2" fmla="*/ 392007 w 583169"/>
              <a:gd name="connsiteY2" fmla="*/ 476705 h 486154"/>
              <a:gd name="connsiteX3" fmla="*/ 384531 w 583169"/>
              <a:gd name="connsiteY3" fmla="*/ 486154 h 486154"/>
              <a:gd name="connsiteX4" fmla="*/ 323460 w 583169"/>
              <a:gd name="connsiteY4" fmla="*/ 408965 h 486154"/>
              <a:gd name="connsiteX5" fmla="*/ 70383 w 583169"/>
              <a:gd name="connsiteY5" fmla="*/ 191621 h 486154"/>
              <a:gd name="connsiteX6" fmla="*/ 0 w 583169"/>
              <a:gd name="connsiteY6" fmla="*/ 151208 h 486154"/>
              <a:gd name="connsiteX7" fmla="*/ 27792 w 583169"/>
              <a:gd name="connsiteY7" fmla="*/ 135250 h 486154"/>
              <a:gd name="connsiteX8" fmla="*/ 473620 w 583169"/>
              <a:gd name="connsiteY8" fmla="*/ 5228 h 486154"/>
              <a:gd name="connsiteX9" fmla="*/ 583169 w 583169"/>
              <a:gd name="connsiteY9" fmla="*/ 0 h 48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169" h="486154">
                <a:moveTo>
                  <a:pt x="583169" y="0"/>
                </a:moveTo>
                <a:lnTo>
                  <a:pt x="571174" y="74285"/>
                </a:lnTo>
                <a:cubicBezTo>
                  <a:pt x="539451" y="220808"/>
                  <a:pt x="477600" y="356960"/>
                  <a:pt x="392007" y="476705"/>
                </a:cubicBezTo>
                <a:lnTo>
                  <a:pt x="384531" y="486154"/>
                </a:lnTo>
                <a:lnTo>
                  <a:pt x="323460" y="408965"/>
                </a:lnTo>
                <a:cubicBezTo>
                  <a:pt x="250661" y="325592"/>
                  <a:pt x="165404" y="252295"/>
                  <a:pt x="70383" y="191621"/>
                </a:cubicBezTo>
                <a:lnTo>
                  <a:pt x="0" y="151208"/>
                </a:lnTo>
                <a:lnTo>
                  <a:pt x="27792" y="135250"/>
                </a:lnTo>
                <a:cubicBezTo>
                  <a:pt x="162767" y="65949"/>
                  <a:pt x="313504" y="20597"/>
                  <a:pt x="473620" y="5228"/>
                </a:cubicBezTo>
                <a:lnTo>
                  <a:pt x="583169" y="0"/>
                </a:lnTo>
                <a:close/>
              </a:path>
            </a:pathLst>
          </a:custGeom>
          <a:solidFill>
            <a:srgbClr val="FFDF69"/>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12" name="Vrije vorm: vorm 11">
            <a:extLst>
              <a:ext uri="{FF2B5EF4-FFF2-40B4-BE49-F238E27FC236}">
                <a16:creationId xmlns:a16="http://schemas.microsoft.com/office/drawing/2014/main" id="{9A5831DB-12FE-6838-8434-873615C50A08}"/>
              </a:ext>
            </a:extLst>
          </p:cNvPr>
          <p:cNvSpPr/>
          <p:nvPr/>
        </p:nvSpPr>
        <p:spPr>
          <a:xfrm>
            <a:off x="2398681" y="3439630"/>
            <a:ext cx="583168" cy="486154"/>
          </a:xfrm>
          <a:custGeom>
            <a:avLst/>
            <a:gdLst>
              <a:gd name="connsiteX0" fmla="*/ 0 w 583168"/>
              <a:gd name="connsiteY0" fmla="*/ 0 h 486154"/>
              <a:gd name="connsiteX1" fmla="*/ 109548 w 583168"/>
              <a:gd name="connsiteY1" fmla="*/ 5228 h 486154"/>
              <a:gd name="connsiteX2" fmla="*/ 555376 w 583168"/>
              <a:gd name="connsiteY2" fmla="*/ 135250 h 486154"/>
              <a:gd name="connsiteX3" fmla="*/ 583168 w 583168"/>
              <a:gd name="connsiteY3" fmla="*/ 151208 h 486154"/>
              <a:gd name="connsiteX4" fmla="*/ 512785 w 583168"/>
              <a:gd name="connsiteY4" fmla="*/ 191621 h 486154"/>
              <a:gd name="connsiteX5" fmla="*/ 259708 w 583168"/>
              <a:gd name="connsiteY5" fmla="*/ 408965 h 486154"/>
              <a:gd name="connsiteX6" fmla="*/ 198637 w 583168"/>
              <a:gd name="connsiteY6" fmla="*/ 486154 h 486154"/>
              <a:gd name="connsiteX7" fmla="*/ 191161 w 583168"/>
              <a:gd name="connsiteY7" fmla="*/ 476704 h 486154"/>
              <a:gd name="connsiteX8" fmla="*/ 11994 w 583168"/>
              <a:gd name="connsiteY8" fmla="*/ 74284 h 486154"/>
              <a:gd name="connsiteX9" fmla="*/ 0 w 583168"/>
              <a:gd name="connsiteY9" fmla="*/ 0 h 48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168" h="486154">
                <a:moveTo>
                  <a:pt x="0" y="0"/>
                </a:moveTo>
                <a:lnTo>
                  <a:pt x="109548" y="5228"/>
                </a:lnTo>
                <a:cubicBezTo>
                  <a:pt x="269664" y="20597"/>
                  <a:pt x="420401" y="65949"/>
                  <a:pt x="555376" y="135250"/>
                </a:cubicBezTo>
                <a:lnTo>
                  <a:pt x="583168" y="151208"/>
                </a:lnTo>
                <a:lnTo>
                  <a:pt x="512785" y="191621"/>
                </a:lnTo>
                <a:cubicBezTo>
                  <a:pt x="417764" y="252295"/>
                  <a:pt x="332507" y="325592"/>
                  <a:pt x="259708" y="408965"/>
                </a:cubicBezTo>
                <a:lnTo>
                  <a:pt x="198637" y="486154"/>
                </a:lnTo>
                <a:lnTo>
                  <a:pt x="191161" y="476704"/>
                </a:lnTo>
                <a:cubicBezTo>
                  <a:pt x="105568" y="356959"/>
                  <a:pt x="43718" y="220807"/>
                  <a:pt x="11994" y="74284"/>
                </a:cubicBezTo>
                <a:lnTo>
                  <a:pt x="0" y="0"/>
                </a:lnTo>
                <a:close/>
              </a:path>
            </a:pathLst>
          </a:custGeom>
          <a:solidFill>
            <a:srgbClr val="FFDF69"/>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11" name="Vrije vorm: vorm 10">
            <a:extLst>
              <a:ext uri="{FF2B5EF4-FFF2-40B4-BE49-F238E27FC236}">
                <a16:creationId xmlns:a16="http://schemas.microsoft.com/office/drawing/2014/main" id="{6D3E6C11-B8D8-EA32-568F-35D1A44E2C27}"/>
              </a:ext>
            </a:extLst>
          </p:cNvPr>
          <p:cNvSpPr/>
          <p:nvPr/>
        </p:nvSpPr>
        <p:spPr>
          <a:xfrm>
            <a:off x="2398682" y="3925784"/>
            <a:ext cx="583169" cy="486154"/>
          </a:xfrm>
          <a:custGeom>
            <a:avLst/>
            <a:gdLst>
              <a:gd name="connsiteX0" fmla="*/ 198637 w 583169"/>
              <a:gd name="connsiteY0" fmla="*/ 0 h 486154"/>
              <a:gd name="connsiteX1" fmla="*/ 259708 w 583169"/>
              <a:gd name="connsiteY1" fmla="*/ 77188 h 486154"/>
              <a:gd name="connsiteX2" fmla="*/ 512785 w 583169"/>
              <a:gd name="connsiteY2" fmla="*/ 294532 h 486154"/>
              <a:gd name="connsiteX3" fmla="*/ 583169 w 583169"/>
              <a:gd name="connsiteY3" fmla="*/ 334946 h 486154"/>
              <a:gd name="connsiteX4" fmla="*/ 555376 w 583169"/>
              <a:gd name="connsiteY4" fmla="*/ 350904 h 486154"/>
              <a:gd name="connsiteX5" fmla="*/ 109548 w 583169"/>
              <a:gd name="connsiteY5" fmla="*/ 480926 h 486154"/>
              <a:gd name="connsiteX6" fmla="*/ 0 w 583169"/>
              <a:gd name="connsiteY6" fmla="*/ 486154 h 486154"/>
              <a:gd name="connsiteX7" fmla="*/ 11994 w 583169"/>
              <a:gd name="connsiteY7" fmla="*/ 411869 h 486154"/>
              <a:gd name="connsiteX8" fmla="*/ 191161 w 583169"/>
              <a:gd name="connsiteY8" fmla="*/ 9449 h 486154"/>
              <a:gd name="connsiteX9" fmla="*/ 198637 w 583169"/>
              <a:gd name="connsiteY9" fmla="*/ 0 h 48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169" h="486154">
                <a:moveTo>
                  <a:pt x="198637" y="0"/>
                </a:moveTo>
                <a:lnTo>
                  <a:pt x="259708" y="77188"/>
                </a:lnTo>
                <a:cubicBezTo>
                  <a:pt x="332507" y="160562"/>
                  <a:pt x="417764" y="233858"/>
                  <a:pt x="512785" y="294532"/>
                </a:cubicBezTo>
                <a:lnTo>
                  <a:pt x="583169" y="334946"/>
                </a:lnTo>
                <a:lnTo>
                  <a:pt x="555376" y="350904"/>
                </a:lnTo>
                <a:cubicBezTo>
                  <a:pt x="420401" y="420205"/>
                  <a:pt x="269664" y="465557"/>
                  <a:pt x="109548" y="480926"/>
                </a:cubicBezTo>
                <a:lnTo>
                  <a:pt x="0" y="486154"/>
                </a:lnTo>
                <a:lnTo>
                  <a:pt x="11994" y="411869"/>
                </a:lnTo>
                <a:cubicBezTo>
                  <a:pt x="43718" y="265346"/>
                  <a:pt x="105568" y="129194"/>
                  <a:pt x="191161" y="9449"/>
                </a:cubicBezTo>
                <a:lnTo>
                  <a:pt x="198637" y="0"/>
                </a:lnTo>
                <a:close/>
              </a:path>
            </a:pathLst>
          </a:custGeom>
          <a:solidFill>
            <a:srgbClr val="FFDF69"/>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10" name="Vrije vorm: vorm 9">
            <a:extLst>
              <a:ext uri="{FF2B5EF4-FFF2-40B4-BE49-F238E27FC236}">
                <a16:creationId xmlns:a16="http://schemas.microsoft.com/office/drawing/2014/main" id="{1F639E34-93C7-8912-BAAE-3351C1DE2822}"/>
              </a:ext>
            </a:extLst>
          </p:cNvPr>
          <p:cNvSpPr/>
          <p:nvPr/>
        </p:nvSpPr>
        <p:spPr>
          <a:xfrm>
            <a:off x="2981850" y="3925784"/>
            <a:ext cx="1786095" cy="1764096"/>
          </a:xfrm>
          <a:custGeom>
            <a:avLst/>
            <a:gdLst>
              <a:gd name="connsiteX0" fmla="*/ 1575261 w 1786095"/>
              <a:gd name="connsiteY0" fmla="*/ 0 h 1764096"/>
              <a:gd name="connsiteX1" fmla="*/ 1582737 w 1786095"/>
              <a:gd name="connsiteY1" fmla="*/ 9449 h 1764096"/>
              <a:gd name="connsiteX2" fmla="*/ 1786095 w 1786095"/>
              <a:gd name="connsiteY2" fmla="*/ 638680 h 1764096"/>
              <a:gd name="connsiteX3" fmla="*/ 595365 w 1786095"/>
              <a:gd name="connsiteY3" fmla="*/ 1764096 h 1764096"/>
              <a:gd name="connsiteX4" fmla="*/ 27792 w 1786095"/>
              <a:gd name="connsiteY4" fmla="*/ 1628264 h 1764096"/>
              <a:gd name="connsiteX5" fmla="*/ 0 w 1786095"/>
              <a:gd name="connsiteY5" fmla="*/ 1612306 h 1764096"/>
              <a:gd name="connsiteX6" fmla="*/ 70383 w 1786095"/>
              <a:gd name="connsiteY6" fmla="*/ 1571893 h 1764096"/>
              <a:gd name="connsiteX7" fmla="*/ 595365 w 1786095"/>
              <a:gd name="connsiteY7" fmla="*/ 638680 h 1764096"/>
              <a:gd name="connsiteX8" fmla="*/ 589217 w 1786095"/>
              <a:gd name="connsiteY8" fmla="*/ 523613 h 1764096"/>
              <a:gd name="connsiteX9" fmla="*/ 583169 w 1786095"/>
              <a:gd name="connsiteY9" fmla="*/ 486153 h 1764096"/>
              <a:gd name="connsiteX10" fmla="*/ 595365 w 1786095"/>
              <a:gd name="connsiteY10" fmla="*/ 486735 h 1764096"/>
              <a:gd name="connsiteX11" fmla="*/ 1514190 w 1786095"/>
              <a:gd name="connsiteY11" fmla="*/ 77188 h 1764096"/>
              <a:gd name="connsiteX12" fmla="*/ 1575261 w 1786095"/>
              <a:gd name="connsiteY12" fmla="*/ 0 h 17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6095" h="1764096">
                <a:moveTo>
                  <a:pt x="1575261" y="0"/>
                </a:moveTo>
                <a:lnTo>
                  <a:pt x="1582737" y="9449"/>
                </a:lnTo>
                <a:cubicBezTo>
                  <a:pt x="1711127" y="189067"/>
                  <a:pt x="1786095" y="405599"/>
                  <a:pt x="1786095" y="638680"/>
                </a:cubicBezTo>
                <a:cubicBezTo>
                  <a:pt x="1786095" y="1260230"/>
                  <a:pt x="1252987" y="1764096"/>
                  <a:pt x="595365" y="1764096"/>
                </a:cubicBezTo>
                <a:cubicBezTo>
                  <a:pt x="389858" y="1764096"/>
                  <a:pt x="196511" y="1714891"/>
                  <a:pt x="27792" y="1628264"/>
                </a:cubicBezTo>
                <a:lnTo>
                  <a:pt x="0" y="1612306"/>
                </a:lnTo>
                <a:lnTo>
                  <a:pt x="70383" y="1571893"/>
                </a:lnTo>
                <a:cubicBezTo>
                  <a:pt x="387120" y="1369647"/>
                  <a:pt x="595365" y="1027149"/>
                  <a:pt x="595365" y="638680"/>
                </a:cubicBezTo>
                <a:cubicBezTo>
                  <a:pt x="595365" y="599833"/>
                  <a:pt x="593283" y="561446"/>
                  <a:pt x="589217" y="523613"/>
                </a:cubicBezTo>
                <a:lnTo>
                  <a:pt x="583169" y="486153"/>
                </a:lnTo>
                <a:lnTo>
                  <a:pt x="595365" y="486735"/>
                </a:lnTo>
                <a:cubicBezTo>
                  <a:pt x="965278" y="486735"/>
                  <a:pt x="1295793" y="327309"/>
                  <a:pt x="1514190" y="77188"/>
                </a:cubicBezTo>
                <a:lnTo>
                  <a:pt x="1575261" y="0"/>
                </a:lnTo>
                <a:close/>
              </a:path>
            </a:pathLst>
          </a:custGeom>
          <a:solidFill>
            <a:srgbClr val="FDC9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9" name="Vrije vorm: vorm 8">
            <a:extLst>
              <a:ext uri="{FF2B5EF4-FFF2-40B4-BE49-F238E27FC236}">
                <a16:creationId xmlns:a16="http://schemas.microsoft.com/office/drawing/2014/main" id="{67A218C3-8C3A-44AE-F28A-3F43E81F72BC}"/>
              </a:ext>
            </a:extLst>
          </p:cNvPr>
          <p:cNvSpPr/>
          <p:nvPr/>
        </p:nvSpPr>
        <p:spPr>
          <a:xfrm>
            <a:off x="1223575" y="3925784"/>
            <a:ext cx="1786095" cy="1764096"/>
          </a:xfrm>
          <a:custGeom>
            <a:avLst/>
            <a:gdLst>
              <a:gd name="connsiteX0" fmla="*/ 210834 w 1786095"/>
              <a:gd name="connsiteY0" fmla="*/ 0 h 1764096"/>
              <a:gd name="connsiteX1" fmla="*/ 271905 w 1786095"/>
              <a:gd name="connsiteY1" fmla="*/ 77189 h 1764096"/>
              <a:gd name="connsiteX2" fmla="*/ 1190730 w 1786095"/>
              <a:gd name="connsiteY2" fmla="*/ 486736 h 1764096"/>
              <a:gd name="connsiteX3" fmla="*/ 1202927 w 1786095"/>
              <a:gd name="connsiteY3" fmla="*/ 486154 h 1764096"/>
              <a:gd name="connsiteX4" fmla="*/ 1196878 w 1786095"/>
              <a:gd name="connsiteY4" fmla="*/ 523613 h 1764096"/>
              <a:gd name="connsiteX5" fmla="*/ 1190730 w 1786095"/>
              <a:gd name="connsiteY5" fmla="*/ 638680 h 1764096"/>
              <a:gd name="connsiteX6" fmla="*/ 1715712 w 1786095"/>
              <a:gd name="connsiteY6" fmla="*/ 1571893 h 1764096"/>
              <a:gd name="connsiteX7" fmla="*/ 1786095 w 1786095"/>
              <a:gd name="connsiteY7" fmla="*/ 1612306 h 1764096"/>
              <a:gd name="connsiteX8" fmla="*/ 1758303 w 1786095"/>
              <a:gd name="connsiteY8" fmla="*/ 1628264 h 1764096"/>
              <a:gd name="connsiteX9" fmla="*/ 1190730 w 1786095"/>
              <a:gd name="connsiteY9" fmla="*/ 1764096 h 1764096"/>
              <a:gd name="connsiteX10" fmla="*/ 0 w 1786095"/>
              <a:gd name="connsiteY10" fmla="*/ 638680 h 1764096"/>
              <a:gd name="connsiteX11" fmla="*/ 203358 w 1786095"/>
              <a:gd name="connsiteY11" fmla="*/ 9449 h 1764096"/>
              <a:gd name="connsiteX12" fmla="*/ 210834 w 1786095"/>
              <a:gd name="connsiteY12" fmla="*/ 0 h 17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6095" h="1764096">
                <a:moveTo>
                  <a:pt x="210834" y="0"/>
                </a:moveTo>
                <a:lnTo>
                  <a:pt x="271905" y="77189"/>
                </a:lnTo>
                <a:cubicBezTo>
                  <a:pt x="490302" y="327310"/>
                  <a:pt x="820818" y="486736"/>
                  <a:pt x="1190730" y="486736"/>
                </a:cubicBezTo>
                <a:lnTo>
                  <a:pt x="1202927" y="486154"/>
                </a:lnTo>
                <a:lnTo>
                  <a:pt x="1196878" y="523613"/>
                </a:lnTo>
                <a:cubicBezTo>
                  <a:pt x="1192813" y="561446"/>
                  <a:pt x="1190730" y="599833"/>
                  <a:pt x="1190730" y="638680"/>
                </a:cubicBezTo>
                <a:cubicBezTo>
                  <a:pt x="1190730" y="1027149"/>
                  <a:pt x="1398975" y="1369647"/>
                  <a:pt x="1715712" y="1571893"/>
                </a:cubicBezTo>
                <a:lnTo>
                  <a:pt x="1786095" y="1612306"/>
                </a:lnTo>
                <a:lnTo>
                  <a:pt x="1758303" y="1628264"/>
                </a:lnTo>
                <a:cubicBezTo>
                  <a:pt x="1589584" y="1714891"/>
                  <a:pt x="1396237" y="1764096"/>
                  <a:pt x="1190730" y="1764096"/>
                </a:cubicBezTo>
                <a:cubicBezTo>
                  <a:pt x="533108" y="1764096"/>
                  <a:pt x="0" y="1260230"/>
                  <a:pt x="0" y="638680"/>
                </a:cubicBezTo>
                <a:cubicBezTo>
                  <a:pt x="0" y="405599"/>
                  <a:pt x="74968" y="189067"/>
                  <a:pt x="203358" y="9449"/>
                </a:cubicBezTo>
                <a:lnTo>
                  <a:pt x="210834" y="0"/>
                </a:lnTo>
                <a:close/>
              </a:path>
            </a:pathLst>
          </a:custGeom>
          <a:solidFill>
            <a:srgbClr val="FDC900"/>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8" name="Vrije vorm: vorm 7">
            <a:extLst>
              <a:ext uri="{FF2B5EF4-FFF2-40B4-BE49-F238E27FC236}">
                <a16:creationId xmlns:a16="http://schemas.microsoft.com/office/drawing/2014/main" id="{4C90693F-9FF6-DA3C-1143-CD2149962A6E}"/>
              </a:ext>
            </a:extLst>
          </p:cNvPr>
          <p:cNvSpPr/>
          <p:nvPr/>
        </p:nvSpPr>
        <p:spPr>
          <a:xfrm>
            <a:off x="2981850" y="3925784"/>
            <a:ext cx="583168" cy="486153"/>
          </a:xfrm>
          <a:custGeom>
            <a:avLst/>
            <a:gdLst>
              <a:gd name="connsiteX0" fmla="*/ 384530 w 583168"/>
              <a:gd name="connsiteY0" fmla="*/ 0 h 486153"/>
              <a:gd name="connsiteX1" fmla="*/ 392006 w 583168"/>
              <a:gd name="connsiteY1" fmla="*/ 9449 h 486153"/>
              <a:gd name="connsiteX2" fmla="*/ 571173 w 583168"/>
              <a:gd name="connsiteY2" fmla="*/ 411869 h 486153"/>
              <a:gd name="connsiteX3" fmla="*/ 583168 w 583168"/>
              <a:gd name="connsiteY3" fmla="*/ 486153 h 486153"/>
              <a:gd name="connsiteX4" fmla="*/ 473619 w 583168"/>
              <a:gd name="connsiteY4" fmla="*/ 480925 h 486153"/>
              <a:gd name="connsiteX5" fmla="*/ 27791 w 583168"/>
              <a:gd name="connsiteY5" fmla="*/ 350903 h 486153"/>
              <a:gd name="connsiteX6" fmla="*/ 0 w 583168"/>
              <a:gd name="connsiteY6" fmla="*/ 334946 h 486153"/>
              <a:gd name="connsiteX7" fmla="*/ 70382 w 583168"/>
              <a:gd name="connsiteY7" fmla="*/ 294533 h 486153"/>
              <a:gd name="connsiteX8" fmla="*/ 323459 w 583168"/>
              <a:gd name="connsiteY8" fmla="*/ 77189 h 486153"/>
              <a:gd name="connsiteX9" fmla="*/ 384530 w 583168"/>
              <a:gd name="connsiteY9" fmla="*/ 0 h 4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3168" h="486153">
                <a:moveTo>
                  <a:pt x="384530" y="0"/>
                </a:moveTo>
                <a:lnTo>
                  <a:pt x="392006" y="9449"/>
                </a:lnTo>
                <a:cubicBezTo>
                  <a:pt x="477599" y="129194"/>
                  <a:pt x="539450" y="265346"/>
                  <a:pt x="571173" y="411869"/>
                </a:cubicBezTo>
                <a:lnTo>
                  <a:pt x="583168" y="486153"/>
                </a:lnTo>
                <a:lnTo>
                  <a:pt x="473619" y="480925"/>
                </a:lnTo>
                <a:cubicBezTo>
                  <a:pt x="313503" y="465556"/>
                  <a:pt x="162766" y="420204"/>
                  <a:pt x="27791" y="350903"/>
                </a:cubicBezTo>
                <a:lnTo>
                  <a:pt x="0" y="334946"/>
                </a:lnTo>
                <a:lnTo>
                  <a:pt x="70382" y="294533"/>
                </a:lnTo>
                <a:cubicBezTo>
                  <a:pt x="165403" y="233859"/>
                  <a:pt x="250660" y="160563"/>
                  <a:pt x="323459" y="77189"/>
                </a:cubicBezTo>
                <a:lnTo>
                  <a:pt x="384530" y="0"/>
                </a:lnTo>
                <a:close/>
              </a:path>
            </a:pathLst>
          </a:custGeom>
          <a:solidFill>
            <a:srgbClr val="FFDF69"/>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l-BE"/>
          </a:p>
        </p:txBody>
      </p:sp>
      <p:sp>
        <p:nvSpPr>
          <p:cNvPr id="21" name="Tekstvak 20">
            <a:extLst>
              <a:ext uri="{FF2B5EF4-FFF2-40B4-BE49-F238E27FC236}">
                <a16:creationId xmlns:a16="http://schemas.microsoft.com/office/drawing/2014/main" id="{968A7916-3E60-011B-F430-E6DEC0140B46}"/>
              </a:ext>
            </a:extLst>
          </p:cNvPr>
          <p:cNvSpPr txBox="1"/>
          <p:nvPr/>
        </p:nvSpPr>
        <p:spPr>
          <a:xfrm>
            <a:off x="1763300" y="2312895"/>
            <a:ext cx="974459" cy="523220"/>
          </a:xfrm>
          <a:prstGeom prst="rect">
            <a:avLst/>
          </a:prstGeom>
          <a:noFill/>
        </p:spPr>
        <p:txBody>
          <a:bodyPr wrap="square" rtlCol="0">
            <a:spAutoFit/>
          </a:bodyPr>
          <a:lstStyle/>
          <a:p>
            <a:r>
              <a:rPr lang="nl-BE" sz="1400" dirty="0">
                <a:latin typeface="Avenir Black"/>
              </a:rPr>
              <a:t>Kennis delen</a:t>
            </a:r>
          </a:p>
        </p:txBody>
      </p:sp>
      <p:sp>
        <p:nvSpPr>
          <p:cNvPr id="22" name="Tekstvak 21">
            <a:extLst>
              <a:ext uri="{FF2B5EF4-FFF2-40B4-BE49-F238E27FC236}">
                <a16:creationId xmlns:a16="http://schemas.microsoft.com/office/drawing/2014/main" id="{D434EC67-8831-DADC-22B7-22455F91DEC5}"/>
              </a:ext>
            </a:extLst>
          </p:cNvPr>
          <p:cNvSpPr txBox="1"/>
          <p:nvPr/>
        </p:nvSpPr>
        <p:spPr>
          <a:xfrm>
            <a:off x="3386007" y="2302466"/>
            <a:ext cx="1190730" cy="523220"/>
          </a:xfrm>
          <a:prstGeom prst="rect">
            <a:avLst/>
          </a:prstGeom>
          <a:noFill/>
        </p:spPr>
        <p:txBody>
          <a:bodyPr wrap="square" rtlCol="0">
            <a:spAutoFit/>
          </a:bodyPr>
          <a:lstStyle/>
          <a:p>
            <a:r>
              <a:rPr lang="nl-BE" sz="1400" dirty="0">
                <a:latin typeface="Avenir Black"/>
              </a:rPr>
              <a:t>Delen van leiderschap</a:t>
            </a:r>
          </a:p>
        </p:txBody>
      </p:sp>
      <p:sp>
        <p:nvSpPr>
          <p:cNvPr id="24" name="Tekstvak 23">
            <a:extLst>
              <a:ext uri="{FF2B5EF4-FFF2-40B4-BE49-F238E27FC236}">
                <a16:creationId xmlns:a16="http://schemas.microsoft.com/office/drawing/2014/main" id="{45C068F7-7872-8948-BFE4-65CBCD506C05}"/>
              </a:ext>
            </a:extLst>
          </p:cNvPr>
          <p:cNvSpPr txBox="1"/>
          <p:nvPr/>
        </p:nvSpPr>
        <p:spPr>
          <a:xfrm>
            <a:off x="1547029" y="4993887"/>
            <a:ext cx="1190730" cy="523220"/>
          </a:xfrm>
          <a:prstGeom prst="rect">
            <a:avLst/>
          </a:prstGeom>
          <a:noFill/>
        </p:spPr>
        <p:txBody>
          <a:bodyPr wrap="square" rtlCol="0">
            <a:spAutoFit/>
          </a:bodyPr>
          <a:lstStyle/>
          <a:p>
            <a:r>
              <a:rPr lang="nl-BE" sz="1400" dirty="0">
                <a:latin typeface="Avenir Black"/>
              </a:rPr>
              <a:t>Verandering managen</a:t>
            </a:r>
          </a:p>
        </p:txBody>
      </p:sp>
      <p:sp>
        <p:nvSpPr>
          <p:cNvPr id="25" name="Tekstvak 24">
            <a:extLst>
              <a:ext uri="{FF2B5EF4-FFF2-40B4-BE49-F238E27FC236}">
                <a16:creationId xmlns:a16="http://schemas.microsoft.com/office/drawing/2014/main" id="{08023A7E-A9B9-1EC6-C497-1BBA0E644E19}"/>
              </a:ext>
            </a:extLst>
          </p:cNvPr>
          <p:cNvSpPr txBox="1"/>
          <p:nvPr/>
        </p:nvSpPr>
        <p:spPr>
          <a:xfrm>
            <a:off x="3440252" y="5003859"/>
            <a:ext cx="1190730" cy="523220"/>
          </a:xfrm>
          <a:prstGeom prst="rect">
            <a:avLst/>
          </a:prstGeom>
          <a:noFill/>
        </p:spPr>
        <p:txBody>
          <a:bodyPr wrap="square" rtlCol="0">
            <a:spAutoFit/>
          </a:bodyPr>
          <a:lstStyle/>
          <a:p>
            <a:r>
              <a:rPr lang="nl-BE" sz="1400" dirty="0">
                <a:latin typeface="Avenir Black"/>
              </a:rPr>
              <a:t>Coachen &amp; aansturen</a:t>
            </a:r>
          </a:p>
        </p:txBody>
      </p:sp>
      <p:cxnSp>
        <p:nvCxnSpPr>
          <p:cNvPr id="27" name="Rechte verbindingslijn met pijl 26">
            <a:extLst>
              <a:ext uri="{FF2B5EF4-FFF2-40B4-BE49-F238E27FC236}">
                <a16:creationId xmlns:a16="http://schemas.microsoft.com/office/drawing/2014/main" id="{F7DF93F9-5A79-4BB4-FD3E-31001A925D4A}"/>
              </a:ext>
            </a:extLst>
          </p:cNvPr>
          <p:cNvCxnSpPr/>
          <p:nvPr/>
        </p:nvCxnSpPr>
        <p:spPr>
          <a:xfrm>
            <a:off x="2981848" y="3925783"/>
            <a:ext cx="2842847" cy="0"/>
          </a:xfrm>
          <a:prstGeom prst="straightConnector1">
            <a:avLst/>
          </a:prstGeom>
          <a:ln>
            <a:solidFill>
              <a:srgbClr val="13304C"/>
            </a:solidFill>
            <a:tailEnd type="triangle"/>
          </a:ln>
        </p:spPr>
        <p:style>
          <a:lnRef idx="1">
            <a:schemeClr val="accent1"/>
          </a:lnRef>
          <a:fillRef idx="0">
            <a:schemeClr val="accent1"/>
          </a:fillRef>
          <a:effectRef idx="0">
            <a:schemeClr val="accent1"/>
          </a:effectRef>
          <a:fontRef idx="minor">
            <a:schemeClr val="tx1"/>
          </a:fontRef>
        </p:style>
      </p:cxnSp>
      <p:sp>
        <p:nvSpPr>
          <p:cNvPr id="28" name="Tekstvak 27">
            <a:extLst>
              <a:ext uri="{FF2B5EF4-FFF2-40B4-BE49-F238E27FC236}">
                <a16:creationId xmlns:a16="http://schemas.microsoft.com/office/drawing/2014/main" id="{3F668FD3-A579-61E4-2BA0-C80B03A80804}"/>
              </a:ext>
            </a:extLst>
          </p:cNvPr>
          <p:cNvSpPr txBox="1"/>
          <p:nvPr/>
        </p:nvSpPr>
        <p:spPr>
          <a:xfrm>
            <a:off x="5962860" y="3715364"/>
            <a:ext cx="2507902" cy="369332"/>
          </a:xfrm>
          <a:prstGeom prst="rect">
            <a:avLst/>
          </a:prstGeom>
          <a:solidFill>
            <a:srgbClr val="13304C"/>
          </a:solidFill>
        </p:spPr>
        <p:txBody>
          <a:bodyPr wrap="square" rtlCol="0">
            <a:spAutoFit/>
          </a:bodyPr>
          <a:lstStyle/>
          <a:p>
            <a:r>
              <a:rPr lang="nl-BE" dirty="0">
                <a:solidFill>
                  <a:schemeClr val="bg1"/>
                </a:solidFill>
                <a:latin typeface="Avenir Black"/>
              </a:rPr>
              <a:t>Veilig klimaat stimuleren</a:t>
            </a:r>
          </a:p>
        </p:txBody>
      </p:sp>
      <p:cxnSp>
        <p:nvCxnSpPr>
          <p:cNvPr id="30" name="Rechte verbindingslijn 29">
            <a:extLst>
              <a:ext uri="{FF2B5EF4-FFF2-40B4-BE49-F238E27FC236}">
                <a16:creationId xmlns:a16="http://schemas.microsoft.com/office/drawing/2014/main" id="{433302E9-BCF1-3A45-ECFA-4938680A6C97}"/>
              </a:ext>
            </a:extLst>
          </p:cNvPr>
          <p:cNvCxnSpPr>
            <a:cxnSpLocks/>
          </p:cNvCxnSpPr>
          <p:nvPr/>
        </p:nvCxnSpPr>
        <p:spPr>
          <a:xfrm>
            <a:off x="6451042" y="4084696"/>
            <a:ext cx="0" cy="1848113"/>
          </a:xfrm>
          <a:prstGeom prst="line">
            <a:avLst/>
          </a:prstGeom>
          <a:ln>
            <a:solidFill>
              <a:srgbClr val="13304C"/>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a:extLst>
              <a:ext uri="{FF2B5EF4-FFF2-40B4-BE49-F238E27FC236}">
                <a16:creationId xmlns:a16="http://schemas.microsoft.com/office/drawing/2014/main" id="{78E6B6C3-25E0-0E58-0841-8BD91F76C8B2}"/>
              </a:ext>
            </a:extLst>
          </p:cNvPr>
          <p:cNvCxnSpPr/>
          <p:nvPr/>
        </p:nvCxnSpPr>
        <p:spPr>
          <a:xfrm>
            <a:off x="6451042" y="4411937"/>
            <a:ext cx="422030" cy="0"/>
          </a:xfrm>
          <a:prstGeom prst="straightConnector1">
            <a:avLst/>
          </a:prstGeom>
          <a:ln>
            <a:solidFill>
              <a:srgbClr val="13304C"/>
            </a:solidFill>
            <a:tailEnd type="triangle"/>
          </a:ln>
        </p:spPr>
        <p:style>
          <a:lnRef idx="1">
            <a:schemeClr val="accent1"/>
          </a:lnRef>
          <a:fillRef idx="0">
            <a:schemeClr val="accent1"/>
          </a:fillRef>
          <a:effectRef idx="0">
            <a:schemeClr val="accent1"/>
          </a:effectRef>
          <a:fontRef idx="minor">
            <a:schemeClr val="tx1"/>
          </a:fontRef>
        </p:style>
      </p:cxnSp>
      <p:cxnSp>
        <p:nvCxnSpPr>
          <p:cNvPr id="34" name="Rechte verbindingslijn met pijl 33">
            <a:extLst>
              <a:ext uri="{FF2B5EF4-FFF2-40B4-BE49-F238E27FC236}">
                <a16:creationId xmlns:a16="http://schemas.microsoft.com/office/drawing/2014/main" id="{F8C0FD12-D49B-6C0D-5AEC-8A0338DEA550}"/>
              </a:ext>
            </a:extLst>
          </p:cNvPr>
          <p:cNvCxnSpPr/>
          <p:nvPr/>
        </p:nvCxnSpPr>
        <p:spPr>
          <a:xfrm>
            <a:off x="6451042" y="4694966"/>
            <a:ext cx="422030" cy="0"/>
          </a:xfrm>
          <a:prstGeom prst="straightConnector1">
            <a:avLst/>
          </a:prstGeom>
          <a:ln>
            <a:solidFill>
              <a:srgbClr val="13304C"/>
            </a:solidFill>
            <a:tailEnd type="triangle"/>
          </a:ln>
        </p:spPr>
        <p:style>
          <a:lnRef idx="1">
            <a:schemeClr val="accent1"/>
          </a:lnRef>
          <a:fillRef idx="0">
            <a:schemeClr val="accent1"/>
          </a:fillRef>
          <a:effectRef idx="0">
            <a:schemeClr val="accent1"/>
          </a:effectRef>
          <a:fontRef idx="minor">
            <a:schemeClr val="tx1"/>
          </a:fontRef>
        </p:style>
      </p:cxnSp>
      <p:cxnSp>
        <p:nvCxnSpPr>
          <p:cNvPr id="35" name="Rechte verbindingslijn met pijl 34">
            <a:extLst>
              <a:ext uri="{FF2B5EF4-FFF2-40B4-BE49-F238E27FC236}">
                <a16:creationId xmlns:a16="http://schemas.microsoft.com/office/drawing/2014/main" id="{F688C364-6F9E-9162-CF2E-A393509250EB}"/>
              </a:ext>
            </a:extLst>
          </p:cNvPr>
          <p:cNvCxnSpPr/>
          <p:nvPr/>
        </p:nvCxnSpPr>
        <p:spPr>
          <a:xfrm>
            <a:off x="6451042" y="4993887"/>
            <a:ext cx="422030" cy="0"/>
          </a:xfrm>
          <a:prstGeom prst="straightConnector1">
            <a:avLst/>
          </a:prstGeom>
          <a:ln>
            <a:solidFill>
              <a:srgbClr val="13304C"/>
            </a:solidFill>
            <a:tailEnd type="triangle"/>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a:extLst>
              <a:ext uri="{FF2B5EF4-FFF2-40B4-BE49-F238E27FC236}">
                <a16:creationId xmlns:a16="http://schemas.microsoft.com/office/drawing/2014/main" id="{62E250B6-C07D-934C-FF73-1F1C28EFC6D7}"/>
              </a:ext>
            </a:extLst>
          </p:cNvPr>
          <p:cNvCxnSpPr/>
          <p:nvPr/>
        </p:nvCxnSpPr>
        <p:spPr>
          <a:xfrm>
            <a:off x="6451042" y="5305738"/>
            <a:ext cx="422030" cy="0"/>
          </a:xfrm>
          <a:prstGeom prst="straightConnector1">
            <a:avLst/>
          </a:prstGeom>
          <a:ln>
            <a:solidFill>
              <a:srgbClr val="13304C"/>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echte verbindingslijn met pijl 36">
            <a:extLst>
              <a:ext uri="{FF2B5EF4-FFF2-40B4-BE49-F238E27FC236}">
                <a16:creationId xmlns:a16="http://schemas.microsoft.com/office/drawing/2014/main" id="{3A50BD8D-6F16-4E36-8751-B5EA2404D05F}"/>
              </a:ext>
            </a:extLst>
          </p:cNvPr>
          <p:cNvCxnSpPr/>
          <p:nvPr/>
        </p:nvCxnSpPr>
        <p:spPr>
          <a:xfrm>
            <a:off x="6451042" y="5609587"/>
            <a:ext cx="422030" cy="0"/>
          </a:xfrm>
          <a:prstGeom prst="straightConnector1">
            <a:avLst/>
          </a:prstGeom>
          <a:ln>
            <a:solidFill>
              <a:srgbClr val="13304C"/>
            </a:solidFill>
            <a:tailEnd type="triangle"/>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a:extLst>
              <a:ext uri="{FF2B5EF4-FFF2-40B4-BE49-F238E27FC236}">
                <a16:creationId xmlns:a16="http://schemas.microsoft.com/office/drawing/2014/main" id="{144F2DB2-EF5C-DDF9-49FD-8FF516CC393C}"/>
              </a:ext>
            </a:extLst>
          </p:cNvPr>
          <p:cNvCxnSpPr/>
          <p:nvPr/>
        </p:nvCxnSpPr>
        <p:spPr>
          <a:xfrm>
            <a:off x="6451042" y="5932809"/>
            <a:ext cx="422030" cy="0"/>
          </a:xfrm>
          <a:prstGeom prst="straightConnector1">
            <a:avLst/>
          </a:prstGeom>
          <a:ln>
            <a:solidFill>
              <a:srgbClr val="13304C"/>
            </a:solidFill>
            <a:tailEnd type="triangle"/>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B5A3CA51-654D-CF24-185C-B02B5A3DFC9B}"/>
              </a:ext>
            </a:extLst>
          </p:cNvPr>
          <p:cNvSpPr txBox="1"/>
          <p:nvPr/>
        </p:nvSpPr>
        <p:spPr>
          <a:xfrm>
            <a:off x="6873072" y="4178279"/>
            <a:ext cx="5184950" cy="1938992"/>
          </a:xfrm>
          <a:prstGeom prst="rect">
            <a:avLst/>
          </a:prstGeom>
          <a:noFill/>
        </p:spPr>
        <p:txBody>
          <a:bodyPr wrap="square" rtlCol="0">
            <a:spAutoFit/>
          </a:bodyPr>
          <a:lstStyle/>
          <a:p>
            <a:r>
              <a:rPr lang="nl-BE" sz="2000" dirty="0"/>
              <a:t>………………………………………………………………………………………………………………………………………………………………………………………………………………………………………………………………………………………………………………………………………………………………………………………………………………………………………………………….....</a:t>
            </a:r>
          </a:p>
        </p:txBody>
      </p:sp>
    </p:spTree>
    <p:extLst>
      <p:ext uri="{BB962C8B-B14F-4D97-AF65-F5344CB8AC3E}">
        <p14:creationId xmlns:p14="http://schemas.microsoft.com/office/powerpoint/2010/main" val="41399896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B2C526F-A018-BBAB-147E-1F011EB306DD}"/>
              </a:ext>
            </a:extLst>
          </p:cNvPr>
          <p:cNvSpPr>
            <a:spLocks noGrp="1"/>
          </p:cNvSpPr>
          <p:nvPr>
            <p:ph type="body" sz="quarter" idx="10"/>
          </p:nvPr>
        </p:nvSpPr>
        <p:spPr/>
        <p:txBody>
          <a:bodyPr/>
          <a:lstStyle/>
          <a:p>
            <a:r>
              <a:rPr lang="nl-BE" dirty="0"/>
              <a:t>Evaluatie</a:t>
            </a:r>
          </a:p>
        </p:txBody>
      </p:sp>
      <p:sp>
        <p:nvSpPr>
          <p:cNvPr id="3" name="Tijdelijke aanduiding voor tekst 2">
            <a:extLst>
              <a:ext uri="{FF2B5EF4-FFF2-40B4-BE49-F238E27FC236}">
                <a16:creationId xmlns:a16="http://schemas.microsoft.com/office/drawing/2014/main" id="{D98E6FE5-41A6-1E41-070F-ED0B663ED985}"/>
              </a:ext>
            </a:extLst>
          </p:cNvPr>
          <p:cNvSpPr>
            <a:spLocks noGrp="1"/>
          </p:cNvSpPr>
          <p:nvPr>
            <p:ph type="body" sz="quarter" idx="12"/>
          </p:nvPr>
        </p:nvSpPr>
        <p:spPr/>
        <p:txBody>
          <a:bodyPr/>
          <a:lstStyle/>
          <a:p>
            <a:r>
              <a:rPr lang="nl-BE" dirty="0"/>
              <a:t>Neem je even de tijd om het opleidingsmateriaal te evalueren? </a:t>
            </a:r>
          </a:p>
          <a:p>
            <a:r>
              <a:rPr lang="nl-BE" dirty="0"/>
              <a:t>Alle feedback wordt gewaardeerd! </a:t>
            </a:r>
          </a:p>
          <a:p>
            <a:endParaRPr lang="nl-BE" dirty="0"/>
          </a:p>
          <a:p>
            <a:endParaRPr lang="nl-BE" dirty="0"/>
          </a:p>
          <a:p>
            <a:endParaRPr lang="nl-BE" dirty="0"/>
          </a:p>
          <a:p>
            <a:endParaRPr lang="nl-BE" dirty="0"/>
          </a:p>
        </p:txBody>
      </p:sp>
    </p:spTree>
    <p:extLst>
      <p:ext uri="{BB962C8B-B14F-4D97-AF65-F5344CB8AC3E}">
        <p14:creationId xmlns:p14="http://schemas.microsoft.com/office/powerpoint/2010/main" val="25065960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68E654B-53D3-21C8-F277-C1A0D1D5ECD2}"/>
              </a:ext>
            </a:extLst>
          </p:cNvPr>
          <p:cNvSpPr>
            <a:spLocks noGrp="1"/>
          </p:cNvSpPr>
          <p:nvPr>
            <p:ph type="ctrTitle"/>
          </p:nvPr>
        </p:nvSpPr>
        <p:spPr>
          <a:xfrm>
            <a:off x="898072" y="4791893"/>
            <a:ext cx="2246811" cy="736779"/>
          </a:xfrm>
        </p:spPr>
        <p:txBody>
          <a:bodyPr anchor="b">
            <a:normAutofit/>
          </a:bodyPr>
          <a:lstStyle/>
          <a:p>
            <a:r>
              <a:rPr lang="nl-NL" sz="4400" b="1" dirty="0">
                <a:solidFill>
                  <a:srgbClr val="002060"/>
                </a:solidFill>
              </a:rPr>
              <a:t>En nu?</a:t>
            </a:r>
            <a:endParaRPr lang="nl-BE" sz="4400" b="1" dirty="0">
              <a:solidFill>
                <a:srgbClr val="002060"/>
              </a:solidFill>
            </a:endParaRPr>
          </a:p>
        </p:txBody>
      </p:sp>
      <p:pic>
        <p:nvPicPr>
          <p:cNvPr id="5" name="Graphic 4" descr="Jongleren met borden met effen opvulling">
            <a:extLst>
              <a:ext uri="{FF2B5EF4-FFF2-40B4-BE49-F238E27FC236}">
                <a16:creationId xmlns:a16="http://schemas.microsoft.com/office/drawing/2014/main" id="{FF5F3667-9BEB-CFD3-22A8-30C1DF10C4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57417" y="326572"/>
            <a:ext cx="5955476" cy="5955476"/>
          </a:xfrm>
          <a:prstGeom prst="rect">
            <a:avLst/>
          </a:prstGeom>
        </p:spPr>
      </p:pic>
      <p:pic>
        <p:nvPicPr>
          <p:cNvPr id="3" name="Graphic 2" descr="Mannelijke arts met effen opvulling">
            <a:extLst>
              <a:ext uri="{FF2B5EF4-FFF2-40B4-BE49-F238E27FC236}">
                <a16:creationId xmlns:a16="http://schemas.microsoft.com/office/drawing/2014/main" id="{557948F5-274D-1300-2AB8-5E13589D7D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33330" y="5322627"/>
            <a:ext cx="1208801" cy="1208801"/>
          </a:xfrm>
          <a:prstGeom prst="rect">
            <a:avLst/>
          </a:prstGeom>
        </p:spPr>
      </p:pic>
    </p:spTree>
    <p:extLst>
      <p:ext uri="{BB962C8B-B14F-4D97-AF65-F5344CB8AC3E}">
        <p14:creationId xmlns:p14="http://schemas.microsoft.com/office/powerpoint/2010/main" val="238997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gtEl>
                                        <p:attrNameLst>
                                          <p:attrName>style.color</p:attrName>
                                        </p:attrNameLst>
                                      </p:cBhvr>
                                      <p:to>
                                        <a:schemeClr val="bg1"/>
                                      </p:to>
                                    </p:animClr>
                                    <p:animClr clrSpc="rgb" dir="cw">
                                      <p:cBhvr>
                                        <p:cTn id="7" dur="250" autoRev="1" fill="remove"/>
                                        <p:tgtEl>
                                          <p:spTgt spid="3"/>
                                        </p:tgtEl>
                                        <p:attrNameLst>
                                          <p:attrName>fillcolor</p:attrName>
                                        </p:attrNameLst>
                                      </p:cBhvr>
                                      <p:to>
                                        <a:schemeClr val="bg1"/>
                                      </p:to>
                                    </p:animClr>
                                    <p:set>
                                      <p:cBhvr>
                                        <p:cTn id="8" dur="250" autoRev="1" fill="remove"/>
                                        <p:tgtEl>
                                          <p:spTgt spid="3"/>
                                        </p:tgtEl>
                                        <p:attrNameLst>
                                          <p:attrName>fill.type</p:attrName>
                                        </p:attrNameLst>
                                      </p:cBhvr>
                                      <p:to>
                                        <p:strVal val="solid"/>
                                      </p:to>
                                    </p:set>
                                    <p:set>
                                      <p:cBhvr>
                                        <p:cTn id="9" dur="250" autoRev="1" fill="remove"/>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2437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84276-1A23-1163-16A3-BA5B40ED27DD}"/>
              </a:ext>
            </a:extLst>
          </p:cNvPr>
          <p:cNvSpPr>
            <a:spLocks noGrp="1"/>
          </p:cNvSpPr>
          <p:nvPr>
            <p:ph type="ctrTitle"/>
          </p:nvPr>
        </p:nvSpPr>
        <p:spPr/>
        <p:txBody>
          <a:bodyPr>
            <a:noAutofit/>
          </a:bodyPr>
          <a:lstStyle/>
          <a:p>
            <a:r>
              <a:rPr lang="nl-BE" sz="3400" dirty="0"/>
              <a:t>MAAK JE TEAM WENDBAAR DOOR HET DELEN VAN LEIDERSCHAP</a:t>
            </a:r>
          </a:p>
        </p:txBody>
      </p:sp>
      <p:sp>
        <p:nvSpPr>
          <p:cNvPr id="3" name="Ondertitel 2">
            <a:extLst>
              <a:ext uri="{FF2B5EF4-FFF2-40B4-BE49-F238E27FC236}">
                <a16:creationId xmlns:a16="http://schemas.microsoft.com/office/drawing/2014/main" id="{1FB80636-EECE-4025-E411-6B0B85347AA9}"/>
              </a:ext>
            </a:extLst>
          </p:cNvPr>
          <p:cNvSpPr>
            <a:spLocks noGrp="1"/>
          </p:cNvSpPr>
          <p:nvPr>
            <p:ph type="subTitle" idx="1"/>
          </p:nvPr>
        </p:nvSpPr>
        <p:spPr/>
        <p:txBody>
          <a:bodyPr>
            <a:normAutofit/>
          </a:bodyPr>
          <a:lstStyle/>
          <a:p>
            <a:r>
              <a:rPr lang="nl-BE" dirty="0">
                <a:solidFill>
                  <a:srgbClr val="D2A500"/>
                </a:solidFill>
              </a:rPr>
              <a:t>Leidinggeven met impact</a:t>
            </a:r>
          </a:p>
        </p:txBody>
      </p:sp>
      <p:sp>
        <p:nvSpPr>
          <p:cNvPr id="4" name="Ondertitel 2">
            <a:extLst>
              <a:ext uri="{FF2B5EF4-FFF2-40B4-BE49-F238E27FC236}">
                <a16:creationId xmlns:a16="http://schemas.microsoft.com/office/drawing/2014/main" id="{944CF137-2E7B-4A4F-A34D-D88737420F1C}"/>
              </a:ext>
            </a:extLst>
          </p:cNvPr>
          <p:cNvSpPr txBox="1">
            <a:spLocks/>
          </p:cNvSpPr>
          <p:nvPr/>
        </p:nvSpPr>
        <p:spPr>
          <a:xfrm>
            <a:off x="2661555" y="4594697"/>
            <a:ext cx="8006443" cy="8520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Avenir Black"/>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venir Black"/>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lack"/>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venir Black"/>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venir Black"/>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BE" dirty="0">
                <a:solidFill>
                  <a:schemeClr val="bg1">
                    <a:lumMod val="50000"/>
                  </a:schemeClr>
                </a:solidFill>
              </a:rPr>
              <a:t>vervolgsessie 2</a:t>
            </a:r>
          </a:p>
        </p:txBody>
      </p:sp>
    </p:spTree>
    <p:extLst>
      <p:ext uri="{BB962C8B-B14F-4D97-AF65-F5344CB8AC3E}">
        <p14:creationId xmlns:p14="http://schemas.microsoft.com/office/powerpoint/2010/main" val="23529999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C9FD544-5B9E-B1EA-56FA-A85B64F935AE}"/>
              </a:ext>
            </a:extLst>
          </p:cNvPr>
          <p:cNvSpPr>
            <a:spLocks noGrp="1"/>
          </p:cNvSpPr>
          <p:nvPr>
            <p:ph type="body" sz="quarter" idx="10"/>
          </p:nvPr>
        </p:nvSpPr>
        <p:spPr/>
        <p:txBody>
          <a:bodyPr/>
          <a:lstStyle/>
          <a:p>
            <a:r>
              <a:rPr lang="nl-NL" dirty="0"/>
              <a:t>Start van intervisie: </a:t>
            </a:r>
            <a:r>
              <a:rPr lang="nl-NL" b="1" dirty="0">
                <a:solidFill>
                  <a:srgbClr val="13304C"/>
                </a:solidFill>
              </a:rPr>
              <a:t>een concrete leervraag</a:t>
            </a:r>
            <a:endParaRPr lang="nl-BE" b="1" dirty="0">
              <a:solidFill>
                <a:srgbClr val="13304C"/>
              </a:solidFill>
            </a:endParaRPr>
          </a:p>
        </p:txBody>
      </p:sp>
      <p:sp>
        <p:nvSpPr>
          <p:cNvPr id="3" name="Tijdelijke aanduiding voor tekst 2">
            <a:extLst>
              <a:ext uri="{FF2B5EF4-FFF2-40B4-BE49-F238E27FC236}">
                <a16:creationId xmlns:a16="http://schemas.microsoft.com/office/drawing/2014/main" id="{F8AE8A64-1202-F5CF-E27C-9C6F50E6118C}"/>
              </a:ext>
            </a:extLst>
          </p:cNvPr>
          <p:cNvSpPr>
            <a:spLocks noGrp="1"/>
          </p:cNvSpPr>
          <p:nvPr>
            <p:ph type="body" sz="quarter" idx="11"/>
          </p:nvPr>
        </p:nvSpPr>
        <p:spPr/>
        <p:txBody>
          <a:bodyPr/>
          <a:lstStyle/>
          <a:p>
            <a:r>
              <a:rPr lang="nl-NL" sz="2800" dirty="0"/>
              <a:t>Waar wil je een antwoord op? Wat wil je kunnen oogsten met jouw vraag?</a:t>
            </a:r>
            <a:endParaRPr lang="nl-BE" sz="2800" dirty="0"/>
          </a:p>
        </p:txBody>
      </p:sp>
    </p:spTree>
    <p:extLst>
      <p:ext uri="{BB962C8B-B14F-4D97-AF65-F5344CB8AC3E}">
        <p14:creationId xmlns:p14="http://schemas.microsoft.com/office/powerpoint/2010/main" val="13860297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A2DC7BE-8267-EBCC-8700-A91B8D889FCB}"/>
              </a:ext>
            </a:extLst>
          </p:cNvPr>
          <p:cNvSpPr>
            <a:spLocks noGrp="1"/>
          </p:cNvSpPr>
          <p:nvPr>
            <p:ph type="body" sz="quarter" idx="10"/>
          </p:nvPr>
        </p:nvSpPr>
        <p:spPr/>
        <p:txBody>
          <a:bodyPr/>
          <a:lstStyle/>
          <a:p>
            <a:r>
              <a:rPr lang="nl-NL" dirty="0"/>
              <a:t>Wat is intervisie?</a:t>
            </a:r>
            <a:endParaRPr lang="nl-BE" dirty="0"/>
          </a:p>
        </p:txBody>
      </p:sp>
      <p:sp>
        <p:nvSpPr>
          <p:cNvPr id="3" name="Tijdelijke aanduiding voor tekst 2">
            <a:extLst>
              <a:ext uri="{FF2B5EF4-FFF2-40B4-BE49-F238E27FC236}">
                <a16:creationId xmlns:a16="http://schemas.microsoft.com/office/drawing/2014/main" id="{5477ABC1-4343-5AC2-0B72-051324662C43}"/>
              </a:ext>
            </a:extLst>
          </p:cNvPr>
          <p:cNvSpPr>
            <a:spLocks noGrp="1"/>
          </p:cNvSpPr>
          <p:nvPr>
            <p:ph type="body" sz="quarter" idx="12"/>
          </p:nvPr>
        </p:nvSpPr>
        <p:spPr/>
        <p:txBody>
          <a:bodyPr/>
          <a:lstStyle/>
          <a:p>
            <a:endParaRPr lang="nl-BE" dirty="0"/>
          </a:p>
        </p:txBody>
      </p:sp>
      <p:graphicFrame>
        <p:nvGraphicFramePr>
          <p:cNvPr id="4" name="Diagram 3">
            <a:extLst>
              <a:ext uri="{FF2B5EF4-FFF2-40B4-BE49-F238E27FC236}">
                <a16:creationId xmlns:a16="http://schemas.microsoft.com/office/drawing/2014/main" id="{6C30F615-514C-E979-47A5-C02351A38676}"/>
              </a:ext>
            </a:extLst>
          </p:cNvPr>
          <p:cNvGraphicFramePr/>
          <p:nvPr>
            <p:extLst>
              <p:ext uri="{D42A27DB-BD31-4B8C-83A1-F6EECF244321}">
                <p14:modId xmlns:p14="http://schemas.microsoft.com/office/powerpoint/2010/main" val="1877049897"/>
              </p:ext>
            </p:extLst>
          </p:nvPr>
        </p:nvGraphicFramePr>
        <p:xfrm>
          <a:off x="585538" y="1668780"/>
          <a:ext cx="11450252" cy="5086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12643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593DFF4-9539-7564-1663-D96E636BEDF3}"/>
              </a:ext>
            </a:extLst>
          </p:cNvPr>
          <p:cNvSpPr>
            <a:spLocks noGrp="1"/>
          </p:cNvSpPr>
          <p:nvPr>
            <p:ph type="body" sz="quarter" idx="10"/>
          </p:nvPr>
        </p:nvSpPr>
        <p:spPr/>
        <p:txBody>
          <a:bodyPr/>
          <a:lstStyle/>
          <a:p>
            <a:r>
              <a:rPr lang="nl-NL" dirty="0"/>
              <a:t>Voorwaarden voor intervisie</a:t>
            </a:r>
            <a:endParaRPr lang="nl-BE" dirty="0"/>
          </a:p>
        </p:txBody>
      </p:sp>
      <p:sp>
        <p:nvSpPr>
          <p:cNvPr id="3" name="Tijdelijke aanduiding voor tekst 2">
            <a:extLst>
              <a:ext uri="{FF2B5EF4-FFF2-40B4-BE49-F238E27FC236}">
                <a16:creationId xmlns:a16="http://schemas.microsoft.com/office/drawing/2014/main" id="{4F918969-FCCF-3567-5FBE-336F6133ACD8}"/>
              </a:ext>
            </a:extLst>
          </p:cNvPr>
          <p:cNvSpPr>
            <a:spLocks noGrp="1"/>
          </p:cNvSpPr>
          <p:nvPr>
            <p:ph type="body" sz="quarter" idx="12"/>
          </p:nvPr>
        </p:nvSpPr>
        <p:spPr>
          <a:xfrm>
            <a:off x="412445" y="1848820"/>
            <a:ext cx="11194017" cy="4769149"/>
          </a:xfrm>
        </p:spPr>
        <p:txBody>
          <a:bodyPr>
            <a:normAutofit lnSpcReduction="10000"/>
          </a:bodyPr>
          <a:lstStyle/>
          <a:p>
            <a:pPr marL="457200" indent="-457200">
              <a:buBlip>
                <a:blip r:embed="rId2"/>
              </a:buBlip>
            </a:pPr>
            <a:r>
              <a:rPr lang="nl-NL" sz="3200" dirty="0"/>
              <a:t>1 deelnemer stelt heldere leervraag</a:t>
            </a:r>
          </a:p>
          <a:p>
            <a:pPr marL="457200" indent="-457200">
              <a:buBlip>
                <a:blip r:embed="rId2"/>
              </a:buBlip>
            </a:pPr>
            <a:r>
              <a:rPr lang="nl-NL" sz="3200" dirty="0"/>
              <a:t>houding van de anderen: </a:t>
            </a:r>
          </a:p>
          <a:p>
            <a:pPr marL="1143000" lvl="1" indent="-457200">
              <a:buBlip>
                <a:blip r:embed="rId2"/>
              </a:buBlip>
            </a:pPr>
            <a:r>
              <a:rPr lang="nl-NL" sz="3200" dirty="0"/>
              <a:t>open</a:t>
            </a:r>
          </a:p>
          <a:p>
            <a:pPr marL="1143000" lvl="1" indent="-457200">
              <a:buBlip>
                <a:blip r:embed="rId2"/>
              </a:buBlip>
            </a:pPr>
            <a:r>
              <a:rPr lang="nl-NL" sz="3200" dirty="0"/>
              <a:t>niet belerend</a:t>
            </a:r>
          </a:p>
          <a:p>
            <a:pPr marL="1143000" lvl="1" indent="-457200">
              <a:buBlip>
                <a:blip r:embed="rId2"/>
              </a:buBlip>
            </a:pPr>
            <a:r>
              <a:rPr lang="nl-NL" sz="3200" dirty="0"/>
              <a:t>niet oordelend</a:t>
            </a:r>
          </a:p>
          <a:p>
            <a:pPr marL="1143000" lvl="1" indent="-457200">
              <a:buBlip>
                <a:blip r:embed="rId2"/>
              </a:buBlip>
            </a:pPr>
            <a:r>
              <a:rPr lang="nl-NL" sz="3200" dirty="0"/>
              <a:t>geen eigen profilering</a:t>
            </a:r>
          </a:p>
          <a:p>
            <a:pPr marL="457200" indent="-457200">
              <a:buBlip>
                <a:blip r:embed="rId2"/>
              </a:buBlip>
            </a:pPr>
            <a:r>
              <a:rPr lang="nl-NL" sz="3200" dirty="0"/>
              <a:t>gelijkaardige activiteiten</a:t>
            </a:r>
          </a:p>
          <a:p>
            <a:pPr marL="457200" indent="-457200">
              <a:buBlip>
                <a:blip r:embed="rId2"/>
              </a:buBlip>
            </a:pPr>
            <a:r>
              <a:rPr lang="nl-NL" sz="3200" dirty="0"/>
              <a:t>‘groepsgeheim’</a:t>
            </a:r>
          </a:p>
          <a:p>
            <a:pPr marL="457200" indent="-457200">
              <a:buBlip>
                <a:blip r:embed="rId2"/>
              </a:buBlip>
            </a:pPr>
            <a:r>
              <a:rPr lang="nl-NL" sz="3200" dirty="0"/>
              <a:t>gestructureerd en doelgericht verloop</a:t>
            </a:r>
          </a:p>
        </p:txBody>
      </p:sp>
    </p:spTree>
    <p:extLst>
      <p:ext uri="{BB962C8B-B14F-4D97-AF65-F5344CB8AC3E}">
        <p14:creationId xmlns:p14="http://schemas.microsoft.com/office/powerpoint/2010/main" val="34925793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25E8B42-4BAB-1F3A-8B91-61AB52A64C1F}"/>
              </a:ext>
            </a:extLst>
          </p:cNvPr>
          <p:cNvSpPr>
            <a:spLocks noGrp="1"/>
          </p:cNvSpPr>
          <p:nvPr>
            <p:ph type="body" sz="quarter" idx="10"/>
          </p:nvPr>
        </p:nvSpPr>
        <p:spPr/>
        <p:txBody>
          <a:bodyPr/>
          <a:lstStyle/>
          <a:p>
            <a:r>
              <a:rPr lang="nl-NL" dirty="0"/>
              <a:t>Methodiek 1: het OASE-model</a:t>
            </a:r>
            <a:endParaRPr lang="nl-BE" dirty="0"/>
          </a:p>
        </p:txBody>
      </p:sp>
      <p:sp>
        <p:nvSpPr>
          <p:cNvPr id="3" name="Tijdelijke aanduiding voor tekst 2">
            <a:extLst>
              <a:ext uri="{FF2B5EF4-FFF2-40B4-BE49-F238E27FC236}">
                <a16:creationId xmlns:a16="http://schemas.microsoft.com/office/drawing/2014/main" id="{BAAAAA0C-0BB8-649D-20A0-7F8B7D4F91E2}"/>
              </a:ext>
            </a:extLst>
          </p:cNvPr>
          <p:cNvSpPr>
            <a:spLocks noGrp="1"/>
          </p:cNvSpPr>
          <p:nvPr>
            <p:ph type="body" sz="quarter" idx="12"/>
          </p:nvPr>
        </p:nvSpPr>
        <p:spPr>
          <a:xfrm>
            <a:off x="1074420" y="1654730"/>
            <a:ext cx="8378190" cy="5203270"/>
          </a:xfrm>
          <a:solidFill>
            <a:srgbClr val="FCBF16"/>
          </a:solidFill>
        </p:spPr>
        <p:txBody>
          <a:bodyPr/>
          <a:lstStyle/>
          <a:p>
            <a:endParaRPr lang="nl-BE" dirty="0"/>
          </a:p>
        </p:txBody>
      </p:sp>
      <p:pic>
        <p:nvPicPr>
          <p:cNvPr id="5" name="Afbeelding 4">
            <a:extLst>
              <a:ext uri="{FF2B5EF4-FFF2-40B4-BE49-F238E27FC236}">
                <a16:creationId xmlns:a16="http://schemas.microsoft.com/office/drawing/2014/main" id="{F18AEB44-764A-4121-F177-85ED682DF25A}"/>
              </a:ext>
            </a:extLst>
          </p:cNvPr>
          <p:cNvPicPr>
            <a:picLocks noChangeAspect="1"/>
          </p:cNvPicPr>
          <p:nvPr/>
        </p:nvPicPr>
        <p:blipFill>
          <a:blip r:embed="rId3"/>
          <a:stretch>
            <a:fillRect/>
          </a:stretch>
        </p:blipFill>
        <p:spPr>
          <a:xfrm>
            <a:off x="1257300" y="1783079"/>
            <a:ext cx="8012430" cy="5036847"/>
          </a:xfrm>
          <a:prstGeom prst="rect">
            <a:avLst/>
          </a:prstGeom>
        </p:spPr>
      </p:pic>
    </p:spTree>
    <p:extLst>
      <p:ext uri="{BB962C8B-B14F-4D97-AF65-F5344CB8AC3E}">
        <p14:creationId xmlns:p14="http://schemas.microsoft.com/office/powerpoint/2010/main" val="4237647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94C2268-BCAD-5AAB-8D00-D5A9C3F6D9C6}"/>
              </a:ext>
            </a:extLst>
          </p:cNvPr>
          <p:cNvSpPr>
            <a:spLocks noGrp="1"/>
          </p:cNvSpPr>
          <p:nvPr>
            <p:ph type="body" sz="quarter" idx="10"/>
          </p:nvPr>
        </p:nvSpPr>
        <p:spPr/>
        <p:txBody>
          <a:bodyPr/>
          <a:lstStyle/>
          <a:p>
            <a:r>
              <a:rPr lang="nl-NL" dirty="0"/>
              <a:t>Methodiek 2: heen-en-weer </a:t>
            </a:r>
            <a:r>
              <a:rPr lang="nl-NL" sz="2000" dirty="0"/>
              <a:t>(slide 1 van 2)</a:t>
            </a:r>
            <a:endParaRPr lang="nl-BE" sz="2000" dirty="0"/>
          </a:p>
          <a:p>
            <a:endParaRPr lang="nl-BE" dirty="0"/>
          </a:p>
        </p:txBody>
      </p:sp>
      <p:sp>
        <p:nvSpPr>
          <p:cNvPr id="3" name="Tijdelijke aanduiding voor tekst 2">
            <a:extLst>
              <a:ext uri="{FF2B5EF4-FFF2-40B4-BE49-F238E27FC236}">
                <a16:creationId xmlns:a16="http://schemas.microsoft.com/office/drawing/2014/main" id="{ECE78DFC-51CB-2B20-2D8F-01A68C85B93E}"/>
              </a:ext>
            </a:extLst>
          </p:cNvPr>
          <p:cNvSpPr>
            <a:spLocks noGrp="1"/>
          </p:cNvSpPr>
          <p:nvPr>
            <p:ph type="body" sz="quarter" idx="12"/>
          </p:nvPr>
        </p:nvSpPr>
        <p:spPr>
          <a:xfrm>
            <a:off x="412445" y="1771650"/>
            <a:ext cx="11280445" cy="4960619"/>
          </a:xfrm>
          <a:solidFill>
            <a:srgbClr val="FCBF16"/>
          </a:solidFill>
        </p:spPr>
        <p:txBody>
          <a:bodyPr>
            <a:normAutofit lnSpcReduction="10000"/>
          </a:bodyPr>
          <a:lstStyle/>
          <a:p>
            <a:r>
              <a:rPr lang="nl-NL" dirty="0"/>
              <a:t>STAP 1: </a:t>
            </a:r>
            <a:r>
              <a:rPr lang="nl-NL" b="1" dirty="0"/>
              <a:t>het verhaal</a:t>
            </a:r>
            <a:r>
              <a:rPr lang="nl-NL" dirty="0"/>
              <a:t> (3 à 5 minuten)</a:t>
            </a:r>
          </a:p>
          <a:p>
            <a:r>
              <a:rPr lang="nl-NL" dirty="0"/>
              <a:t>	“Mijn vraag aan jullie is …” Betrokkene vertelt de situatie en neemt daarbij alles 	mee wat hij/zij denkt dat relevant is voor de anderen om te weten. De anderen 	onderbreken de verteller niet.</a:t>
            </a:r>
            <a:endParaRPr lang="nl-BE" dirty="0"/>
          </a:p>
          <a:p>
            <a:endParaRPr lang="nl-BE" sz="1500" dirty="0"/>
          </a:p>
          <a:p>
            <a:r>
              <a:rPr lang="nl-BE" dirty="0"/>
              <a:t>STAP 2: </a:t>
            </a:r>
            <a:r>
              <a:rPr lang="nl-BE" b="1" dirty="0"/>
              <a:t>vragen stellen</a:t>
            </a:r>
            <a:r>
              <a:rPr lang="nl-BE" dirty="0"/>
              <a:t> (5 minuten)</a:t>
            </a:r>
          </a:p>
          <a:p>
            <a:r>
              <a:rPr lang="nl-BE" dirty="0"/>
              <a:t>	</a:t>
            </a:r>
            <a:r>
              <a:rPr lang="nl-BE" dirty="0" err="1"/>
              <a:t>Één</a:t>
            </a:r>
            <a:r>
              <a:rPr lang="nl-BE" dirty="0"/>
              <a:t> voor één vuren de anderen vragen af op de verteller. Alle vragen zijn welkom, 	en al zeker de gekke! De verteller noteert de vragen maar antwoordt nog niet. 	Droogt de stroom aan vragen op, sluit deze stap dan af.</a:t>
            </a:r>
          </a:p>
          <a:p>
            <a:endParaRPr lang="nl-BE" sz="1500" dirty="0"/>
          </a:p>
          <a:p>
            <a:r>
              <a:rPr lang="nl-BE" dirty="0"/>
              <a:t>STAP 3: </a:t>
            </a:r>
            <a:r>
              <a:rPr lang="nl-BE" b="1" dirty="0"/>
              <a:t>de antwoorden </a:t>
            </a:r>
            <a:r>
              <a:rPr lang="nl-BE" dirty="0"/>
              <a:t>(5 minuten)</a:t>
            </a:r>
          </a:p>
          <a:p>
            <a:r>
              <a:rPr lang="nl-BE" dirty="0"/>
              <a:t>	De verteller beantwoordt de vragen één voor één. De anderen onderbreken ‘m 	niet, maar luisteren naar de verteller en observeren ‘m.</a:t>
            </a:r>
            <a:endParaRPr lang="nl-NL" dirty="0"/>
          </a:p>
        </p:txBody>
      </p:sp>
    </p:spTree>
    <p:extLst>
      <p:ext uri="{BB962C8B-B14F-4D97-AF65-F5344CB8AC3E}">
        <p14:creationId xmlns:p14="http://schemas.microsoft.com/office/powerpoint/2010/main" val="42858685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94C2268-BCAD-5AAB-8D00-D5A9C3F6D9C6}"/>
              </a:ext>
            </a:extLst>
          </p:cNvPr>
          <p:cNvSpPr>
            <a:spLocks noGrp="1"/>
          </p:cNvSpPr>
          <p:nvPr>
            <p:ph type="body" sz="quarter" idx="10"/>
          </p:nvPr>
        </p:nvSpPr>
        <p:spPr/>
        <p:txBody>
          <a:bodyPr/>
          <a:lstStyle/>
          <a:p>
            <a:r>
              <a:rPr lang="nl-NL" dirty="0"/>
              <a:t>Methodiek 2: heen-en-weer </a:t>
            </a:r>
            <a:r>
              <a:rPr lang="nl-NL" sz="2000" dirty="0"/>
              <a:t>(slide 2 van 2)</a:t>
            </a:r>
            <a:endParaRPr lang="nl-BE" sz="2000" dirty="0"/>
          </a:p>
          <a:p>
            <a:endParaRPr lang="nl-BE" dirty="0"/>
          </a:p>
        </p:txBody>
      </p:sp>
      <p:sp>
        <p:nvSpPr>
          <p:cNvPr id="3" name="Tijdelijke aanduiding voor tekst 2">
            <a:extLst>
              <a:ext uri="{FF2B5EF4-FFF2-40B4-BE49-F238E27FC236}">
                <a16:creationId xmlns:a16="http://schemas.microsoft.com/office/drawing/2014/main" id="{ECE78DFC-51CB-2B20-2D8F-01A68C85B93E}"/>
              </a:ext>
            </a:extLst>
          </p:cNvPr>
          <p:cNvSpPr>
            <a:spLocks noGrp="1"/>
          </p:cNvSpPr>
          <p:nvPr>
            <p:ph type="body" sz="quarter" idx="12"/>
          </p:nvPr>
        </p:nvSpPr>
        <p:spPr>
          <a:xfrm>
            <a:off x="412445" y="1848820"/>
            <a:ext cx="11194017" cy="4883449"/>
          </a:xfrm>
          <a:solidFill>
            <a:srgbClr val="FCBF16"/>
          </a:solidFill>
        </p:spPr>
        <p:txBody>
          <a:bodyPr>
            <a:normAutofit/>
          </a:bodyPr>
          <a:lstStyle/>
          <a:p>
            <a:r>
              <a:rPr lang="nl-NL" dirty="0"/>
              <a:t>STAP 4: </a:t>
            </a:r>
            <a:r>
              <a:rPr lang="nl-NL" b="1" dirty="0"/>
              <a:t>het roddelen</a:t>
            </a:r>
            <a:r>
              <a:rPr lang="nl-NL" dirty="0"/>
              <a:t> (5 minuten)</a:t>
            </a:r>
          </a:p>
          <a:p>
            <a:r>
              <a:rPr lang="nl-NL" dirty="0"/>
              <a:t>	De anderen analyseren de situatie </a:t>
            </a:r>
            <a:r>
              <a:rPr lang="nl-NL" i="1" dirty="0"/>
              <a:t>alsof de verteller er niet bij is. </a:t>
            </a:r>
            <a:r>
              <a:rPr lang="nl-NL" dirty="0"/>
              <a:t>En staan stil bij:</a:t>
            </a:r>
          </a:p>
          <a:p>
            <a:r>
              <a:rPr lang="nl-BE" dirty="0"/>
              <a:t>- wat zij denken dat het echte probleem is;</a:t>
            </a:r>
          </a:p>
          <a:p>
            <a:r>
              <a:rPr lang="nl-BE" dirty="0"/>
              <a:t>- wat hun advies is aan de verteller.</a:t>
            </a:r>
          </a:p>
          <a:p>
            <a:r>
              <a:rPr lang="nl-BE" dirty="0"/>
              <a:t>- de verteller luistert.</a:t>
            </a:r>
          </a:p>
          <a:p>
            <a:endParaRPr lang="nl-BE" dirty="0"/>
          </a:p>
          <a:p>
            <a:endParaRPr lang="nl-BE" dirty="0"/>
          </a:p>
          <a:p>
            <a:r>
              <a:rPr lang="nl-BE" dirty="0"/>
              <a:t>STAP 5: </a:t>
            </a:r>
            <a:r>
              <a:rPr lang="nl-BE" b="1" dirty="0"/>
              <a:t>de oogst </a:t>
            </a:r>
            <a:r>
              <a:rPr lang="nl-BE" dirty="0"/>
              <a:t>(2 minuten)</a:t>
            </a:r>
          </a:p>
          <a:p>
            <a:r>
              <a:rPr lang="nl-BE" dirty="0"/>
              <a:t>	De verteller vertelt welke inzichten hij meeneemt uit de intervisie en wat hij daar 	precies mee zal doen.</a:t>
            </a:r>
            <a:endParaRPr lang="nl-NL" dirty="0"/>
          </a:p>
        </p:txBody>
      </p:sp>
      <p:sp>
        <p:nvSpPr>
          <p:cNvPr id="4" name="Gedachtewolkje: wolk 3">
            <a:extLst>
              <a:ext uri="{FF2B5EF4-FFF2-40B4-BE49-F238E27FC236}">
                <a16:creationId xmlns:a16="http://schemas.microsoft.com/office/drawing/2014/main" id="{E9BA34DA-04F4-930A-8EEE-BF9A920D3EF0}"/>
              </a:ext>
            </a:extLst>
          </p:cNvPr>
          <p:cNvSpPr/>
          <p:nvPr/>
        </p:nvSpPr>
        <p:spPr>
          <a:xfrm>
            <a:off x="5680710" y="2686051"/>
            <a:ext cx="5798820" cy="2560320"/>
          </a:xfrm>
          <a:prstGeom prst="cloudCallout">
            <a:avLst>
              <a:gd name="adj1" fmla="val -58186"/>
              <a:gd name="adj2" fmla="val -17050"/>
            </a:avLst>
          </a:prstGeom>
          <a:solidFill>
            <a:srgbClr val="1330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dirty="0">
                <a:solidFill>
                  <a:srgbClr val="FCBF16"/>
                </a:solidFill>
              </a:rPr>
              <a:t>- wees respectvol, maar niet te voorzichtig</a:t>
            </a:r>
          </a:p>
          <a:p>
            <a:r>
              <a:rPr lang="nl-NL" dirty="0">
                <a:solidFill>
                  <a:srgbClr val="FCBF16"/>
                </a:solidFill>
              </a:rPr>
              <a:t>- neem mee in de analyse: taalgebruik, woordkeuze, non-verbale signalen, …</a:t>
            </a:r>
          </a:p>
          <a:p>
            <a:r>
              <a:rPr lang="nl-NL" dirty="0">
                <a:solidFill>
                  <a:srgbClr val="FCBF16"/>
                </a:solidFill>
              </a:rPr>
              <a:t>- let op verschil tussen de woorden over toen en de houding nu</a:t>
            </a:r>
            <a:endParaRPr lang="nl-BE" dirty="0">
              <a:solidFill>
                <a:srgbClr val="FCBF16"/>
              </a:solidFill>
            </a:endParaRPr>
          </a:p>
        </p:txBody>
      </p:sp>
    </p:spTree>
    <p:extLst>
      <p:ext uri="{BB962C8B-B14F-4D97-AF65-F5344CB8AC3E}">
        <p14:creationId xmlns:p14="http://schemas.microsoft.com/office/powerpoint/2010/main" val="1359362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F623E15-9E3D-3BD2-215C-B364FA50B1F7}"/>
              </a:ext>
            </a:extLst>
          </p:cNvPr>
          <p:cNvSpPr>
            <a:spLocks noGrp="1"/>
          </p:cNvSpPr>
          <p:nvPr>
            <p:ph type="ctrTitle"/>
          </p:nvPr>
        </p:nvSpPr>
        <p:spPr>
          <a:xfrm>
            <a:off x="898072" y="4791893"/>
            <a:ext cx="2246811" cy="736779"/>
          </a:xfrm>
        </p:spPr>
        <p:txBody>
          <a:bodyPr anchor="b">
            <a:normAutofit/>
          </a:bodyPr>
          <a:lstStyle/>
          <a:p>
            <a:r>
              <a:rPr lang="nl-BE" dirty="0"/>
              <a:t>Veilig klimaat</a:t>
            </a:r>
          </a:p>
        </p:txBody>
      </p:sp>
      <p:pic>
        <p:nvPicPr>
          <p:cNvPr id="5" name="Graphic 4" descr="Vragen met effen opvulling">
            <a:extLst>
              <a:ext uri="{FF2B5EF4-FFF2-40B4-BE49-F238E27FC236}">
                <a16:creationId xmlns:a16="http://schemas.microsoft.com/office/drawing/2014/main" id="{E16B0371-04E6-E5A8-A0AA-4EC1239E7F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57417" y="326572"/>
            <a:ext cx="5955476" cy="5955476"/>
          </a:xfrm>
          <a:prstGeom prst="rect">
            <a:avLst/>
          </a:prstGeom>
        </p:spPr>
      </p:pic>
      <p:pic>
        <p:nvPicPr>
          <p:cNvPr id="7" name="Graphic 6" descr="Glad met effen opvulling">
            <a:extLst>
              <a:ext uri="{FF2B5EF4-FFF2-40B4-BE49-F238E27FC236}">
                <a16:creationId xmlns:a16="http://schemas.microsoft.com/office/drawing/2014/main" id="{A854B4D7-FE12-22FB-48E4-C61592D8CD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312009" y="463049"/>
            <a:ext cx="5185028" cy="5185028"/>
          </a:xfrm>
          <a:prstGeom prst="rect">
            <a:avLst/>
          </a:prstGeom>
        </p:spPr>
      </p:pic>
      <p:pic>
        <p:nvPicPr>
          <p:cNvPr id="26" name="Graphic 25" descr="Weerspiegeling met effen opvulling">
            <a:extLst>
              <a:ext uri="{FF2B5EF4-FFF2-40B4-BE49-F238E27FC236}">
                <a16:creationId xmlns:a16="http://schemas.microsoft.com/office/drawing/2014/main" id="{F381B768-A199-0519-B877-A06AAAECE3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675818" y="941874"/>
            <a:ext cx="5179147" cy="5179147"/>
          </a:xfrm>
          <a:prstGeom prst="rect">
            <a:avLst/>
          </a:prstGeom>
        </p:spPr>
      </p:pic>
    </p:spTree>
    <p:extLst>
      <p:ext uri="{BB962C8B-B14F-4D97-AF65-F5344CB8AC3E}">
        <p14:creationId xmlns:p14="http://schemas.microsoft.com/office/powerpoint/2010/main" val="151177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7" presetClass="exit" presetSubtype="0" fill="hold" nodeType="clickEffect">
                                  <p:stCondLst>
                                    <p:cond delay="0"/>
                                  </p:stCondLst>
                                  <p:childTnLst>
                                    <p:animEffect transition="out" filter="fade">
                                      <p:cBhvr>
                                        <p:cTn id="20" dur="1000"/>
                                        <p:tgtEl>
                                          <p:spTgt spid="7"/>
                                        </p:tgtEl>
                                      </p:cBhvr>
                                    </p:animEffect>
                                    <p:anim calcmode="lin" valueType="num">
                                      <p:cBhvr>
                                        <p:cTn id="21" dur="1000"/>
                                        <p:tgtEl>
                                          <p:spTgt spid="7"/>
                                        </p:tgtEl>
                                        <p:attrNameLst>
                                          <p:attrName>ppt_x</p:attrName>
                                        </p:attrNameLst>
                                      </p:cBhvr>
                                      <p:tavLst>
                                        <p:tav tm="0">
                                          <p:val>
                                            <p:strVal val="ppt_x"/>
                                          </p:val>
                                        </p:tav>
                                        <p:tav tm="100000">
                                          <p:val>
                                            <p:strVal val="ppt_x"/>
                                          </p:val>
                                        </p:tav>
                                      </p:tavLst>
                                    </p:anim>
                                    <p:anim calcmode="lin" valueType="num">
                                      <p:cBhvr>
                                        <p:cTn id="22" dur="1000"/>
                                        <p:tgtEl>
                                          <p:spTgt spid="7"/>
                                        </p:tgtEl>
                                        <p:attrNameLst>
                                          <p:attrName>ppt_y</p:attrName>
                                        </p:attrNameLst>
                                      </p:cBhvr>
                                      <p:tavLst>
                                        <p:tav tm="0">
                                          <p:val>
                                            <p:strVal val="ppt_y"/>
                                          </p:val>
                                        </p:tav>
                                        <p:tav tm="100000">
                                          <p:val>
                                            <p:strVal val="ppt_y-.1"/>
                                          </p:val>
                                        </p:tav>
                                      </p:tavLst>
                                    </p:anim>
                                    <p:set>
                                      <p:cBhvr>
                                        <p:cTn id="23" dur="1" fill="hold">
                                          <p:stCondLst>
                                            <p:cond delay="9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nodeType="clickEffect">
                                  <p:stCondLst>
                                    <p:cond delay="0"/>
                                  </p:stCondLst>
                                  <p:childTnLst>
                                    <p:animEffect transition="out" filter="fade">
                                      <p:cBhvr>
                                        <p:cTn id="31" dur="1000"/>
                                        <p:tgtEl>
                                          <p:spTgt spid="26"/>
                                        </p:tgtEl>
                                      </p:cBhvr>
                                    </p:animEffect>
                                    <p:anim calcmode="lin" valueType="num">
                                      <p:cBhvr>
                                        <p:cTn id="32" dur="1000"/>
                                        <p:tgtEl>
                                          <p:spTgt spid="26"/>
                                        </p:tgtEl>
                                        <p:attrNameLst>
                                          <p:attrName>ppt_x</p:attrName>
                                        </p:attrNameLst>
                                      </p:cBhvr>
                                      <p:tavLst>
                                        <p:tav tm="0">
                                          <p:val>
                                            <p:strVal val="ppt_x"/>
                                          </p:val>
                                        </p:tav>
                                        <p:tav tm="100000">
                                          <p:val>
                                            <p:strVal val="ppt_x"/>
                                          </p:val>
                                        </p:tav>
                                      </p:tavLst>
                                    </p:anim>
                                    <p:anim calcmode="lin" valueType="num">
                                      <p:cBhvr>
                                        <p:cTn id="33" dur="1000"/>
                                        <p:tgtEl>
                                          <p:spTgt spid="26"/>
                                        </p:tgtEl>
                                        <p:attrNameLst>
                                          <p:attrName>ppt_y</p:attrName>
                                        </p:attrNameLst>
                                      </p:cBhvr>
                                      <p:tavLst>
                                        <p:tav tm="0">
                                          <p:val>
                                            <p:strVal val="ppt_y"/>
                                          </p:val>
                                        </p:tav>
                                        <p:tav tm="100000">
                                          <p:val>
                                            <p:strVal val="ppt_y+.1"/>
                                          </p:val>
                                        </p:tav>
                                      </p:tavLst>
                                    </p:anim>
                                    <p:set>
                                      <p:cBhvr>
                                        <p:cTn id="34" dur="1" fill="hold">
                                          <p:stCondLst>
                                            <p:cond delay="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FE5BA91-DB45-DECE-F895-501036CDFA2E}"/>
              </a:ext>
            </a:extLst>
          </p:cNvPr>
          <p:cNvSpPr>
            <a:spLocks noGrp="1"/>
          </p:cNvSpPr>
          <p:nvPr>
            <p:ph type="body" sz="quarter" idx="10"/>
          </p:nvPr>
        </p:nvSpPr>
        <p:spPr/>
        <p:txBody>
          <a:bodyPr/>
          <a:lstStyle/>
          <a:p>
            <a:r>
              <a:rPr lang="nl-NL" dirty="0"/>
              <a:t>Slot: “naar méér delen van leiderschap …”</a:t>
            </a:r>
            <a:endParaRPr lang="nl-BE" dirty="0"/>
          </a:p>
        </p:txBody>
      </p:sp>
      <p:sp>
        <p:nvSpPr>
          <p:cNvPr id="3" name="Tijdelijke aanduiding voor tekst 2">
            <a:extLst>
              <a:ext uri="{FF2B5EF4-FFF2-40B4-BE49-F238E27FC236}">
                <a16:creationId xmlns:a16="http://schemas.microsoft.com/office/drawing/2014/main" id="{32676FA5-3754-636E-37E9-0484C8F79FAF}"/>
              </a:ext>
            </a:extLst>
          </p:cNvPr>
          <p:cNvSpPr>
            <a:spLocks noGrp="1"/>
          </p:cNvSpPr>
          <p:nvPr>
            <p:ph type="body" sz="quarter" idx="12"/>
          </p:nvPr>
        </p:nvSpPr>
        <p:spPr>
          <a:xfrm>
            <a:off x="412445" y="1848821"/>
            <a:ext cx="11779555" cy="4423642"/>
          </a:xfrm>
        </p:spPr>
        <p:txBody>
          <a:bodyPr/>
          <a:lstStyle/>
          <a:p>
            <a:endParaRPr lang="nl-NL" dirty="0"/>
          </a:p>
          <a:p>
            <a:r>
              <a:rPr lang="nl-BE" sz="4000" b="1" dirty="0">
                <a:solidFill>
                  <a:srgbClr val="002060"/>
                </a:solidFill>
                <a:effectLst>
                  <a:outerShdw blurRad="38100" dist="38100" dir="2700000" algn="tl">
                    <a:srgbClr val="000000">
                      <a:alpha val="43137"/>
                    </a:srgbClr>
                  </a:outerShdw>
                </a:effectLst>
              </a:rPr>
              <a:t>1												10</a:t>
            </a:r>
          </a:p>
          <a:p>
            <a:endParaRPr lang="nl-BE" sz="2200" b="1" dirty="0">
              <a:solidFill>
                <a:srgbClr val="002060"/>
              </a:solidFill>
              <a:effectLst>
                <a:outerShdw blurRad="38100" dist="38100" dir="2700000" algn="tl">
                  <a:srgbClr val="000000">
                    <a:alpha val="43137"/>
                  </a:srgbClr>
                </a:outerShdw>
              </a:effectLst>
            </a:endParaRPr>
          </a:p>
          <a:p>
            <a:pPr>
              <a:lnSpc>
                <a:spcPct val="100000"/>
              </a:lnSpc>
              <a:spcBef>
                <a:spcPts val="0"/>
              </a:spcBef>
            </a:pPr>
            <a:r>
              <a:rPr lang="nl-BE" sz="2200" b="1" dirty="0">
                <a:solidFill>
                  <a:srgbClr val="002060"/>
                </a:solidFill>
                <a:effectLst>
                  <a:outerShdw blurRad="38100" dist="38100" dir="2700000" algn="tl">
                    <a:srgbClr val="000000">
                      <a:alpha val="43137"/>
                    </a:srgbClr>
                  </a:outerShdw>
                </a:effectLst>
              </a:rPr>
              <a:t>Pfoe … En nu?!									Ik heb zicht op wat ik</a:t>
            </a:r>
          </a:p>
          <a:p>
            <a:pPr>
              <a:lnSpc>
                <a:spcPct val="100000"/>
              </a:lnSpc>
              <a:spcBef>
                <a:spcPts val="0"/>
              </a:spcBef>
            </a:pPr>
            <a:r>
              <a:rPr lang="nl-BE" sz="2200" b="1" dirty="0">
                <a:solidFill>
                  <a:srgbClr val="002060"/>
                </a:solidFill>
                <a:effectLst>
                  <a:outerShdw blurRad="38100" dist="38100" dir="2700000" algn="tl">
                    <a:srgbClr val="000000">
                      <a:alpha val="43137"/>
                    </a:srgbClr>
                  </a:outerShdw>
                </a:effectLst>
              </a:rPr>
              <a:t>								            het komende jaar te doen heb</a:t>
            </a:r>
          </a:p>
          <a:p>
            <a:endParaRPr lang="nl-BE" sz="1400" b="1" dirty="0">
              <a:solidFill>
                <a:srgbClr val="002060"/>
              </a:solidFill>
              <a:effectLst>
                <a:outerShdw blurRad="38100" dist="38100" dir="2700000" algn="tl">
                  <a:srgbClr val="000000">
                    <a:alpha val="43137"/>
                  </a:srgbClr>
                </a:outerShdw>
              </a:effectLst>
            </a:endParaRPr>
          </a:p>
        </p:txBody>
      </p:sp>
      <p:cxnSp>
        <p:nvCxnSpPr>
          <p:cNvPr id="5" name="Rechte verbindingslijn met pijl 4">
            <a:extLst>
              <a:ext uri="{FF2B5EF4-FFF2-40B4-BE49-F238E27FC236}">
                <a16:creationId xmlns:a16="http://schemas.microsoft.com/office/drawing/2014/main" id="{B1328AF3-A6F5-D095-30D2-225F6F67F977}"/>
              </a:ext>
            </a:extLst>
          </p:cNvPr>
          <p:cNvCxnSpPr>
            <a:cxnSpLocks/>
          </p:cNvCxnSpPr>
          <p:nvPr/>
        </p:nvCxnSpPr>
        <p:spPr>
          <a:xfrm>
            <a:off x="514350" y="2994660"/>
            <a:ext cx="11372850" cy="0"/>
          </a:xfrm>
          <a:prstGeom prst="straightConnector1">
            <a:avLst/>
          </a:prstGeom>
          <a:ln w="571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0572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425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E85B8B5-3E2F-CE16-5ECC-C5618D717B60}"/>
              </a:ext>
            </a:extLst>
          </p:cNvPr>
          <p:cNvSpPr>
            <a:spLocks noGrp="1"/>
          </p:cNvSpPr>
          <p:nvPr>
            <p:ph type="body" sz="quarter" idx="10"/>
          </p:nvPr>
        </p:nvSpPr>
        <p:spPr/>
        <p:txBody>
          <a:bodyPr/>
          <a:lstStyle/>
          <a:p>
            <a:r>
              <a:rPr lang="nl-BE" dirty="0">
                <a:solidFill>
                  <a:srgbClr val="13304C"/>
                </a:solidFill>
              </a:rPr>
              <a:t>Inhoud opleiding</a:t>
            </a:r>
          </a:p>
        </p:txBody>
      </p:sp>
      <p:sp>
        <p:nvSpPr>
          <p:cNvPr id="4" name="Rectangle: Rounded Corners 3">
            <a:extLst>
              <a:ext uri="{FF2B5EF4-FFF2-40B4-BE49-F238E27FC236}">
                <a16:creationId xmlns:a16="http://schemas.microsoft.com/office/drawing/2014/main" id="{603BB44F-33EC-CA00-1430-02296333A9FB}"/>
              </a:ext>
            </a:extLst>
          </p:cNvPr>
          <p:cNvSpPr/>
          <p:nvPr/>
        </p:nvSpPr>
        <p:spPr>
          <a:xfrm>
            <a:off x="412446" y="1812715"/>
            <a:ext cx="6741172" cy="629088"/>
          </a:xfrm>
          <a:prstGeom prst="roundRect">
            <a:avLst>
              <a:gd name="adj" fmla="val 50000"/>
            </a:avLst>
          </a:prstGeom>
          <a:solidFill>
            <a:srgbClr val="FDC900"/>
          </a:solidFill>
          <a:ln w="12700" cap="flat" cmpd="sng" algn="ctr">
            <a:noFill/>
            <a:prstDash val="solid"/>
            <a:miter lim="800000"/>
          </a:ln>
          <a:effectLst/>
        </p:spPr>
        <p:txBody>
          <a:bodyPr rtlCol="0" anchor="ctr"/>
          <a:lstStyle/>
          <a:p>
            <a:pPr algn="r"/>
            <a:r>
              <a:rPr lang="en-US" sz="2667" b="1" kern="0" noProof="1">
                <a:solidFill>
                  <a:srgbClr val="13304C"/>
                </a:solidFill>
                <a:latin typeface="Avenir Black"/>
              </a:rPr>
              <a:t>introductie</a:t>
            </a:r>
          </a:p>
        </p:txBody>
      </p:sp>
      <p:sp>
        <p:nvSpPr>
          <p:cNvPr id="5" name="Rectangle: Rounded Corners 4">
            <a:extLst>
              <a:ext uri="{FF2B5EF4-FFF2-40B4-BE49-F238E27FC236}">
                <a16:creationId xmlns:a16="http://schemas.microsoft.com/office/drawing/2014/main" id="{C2FFC0A2-3ED5-772E-F578-FDF8FD98C3EE}"/>
              </a:ext>
            </a:extLst>
          </p:cNvPr>
          <p:cNvSpPr/>
          <p:nvPr/>
        </p:nvSpPr>
        <p:spPr>
          <a:xfrm>
            <a:off x="4748147" y="2546450"/>
            <a:ext cx="6741172" cy="629088"/>
          </a:xfrm>
          <a:prstGeom prst="roundRect">
            <a:avLst>
              <a:gd name="adj" fmla="val 50000"/>
            </a:avLst>
          </a:prstGeom>
          <a:solidFill>
            <a:srgbClr val="FDC900"/>
          </a:solidFill>
          <a:ln w="12700" cap="flat" cmpd="sng" algn="ctr">
            <a:noFill/>
            <a:prstDash val="solid"/>
            <a:miter lim="800000"/>
          </a:ln>
          <a:effectLst/>
        </p:spPr>
        <p:txBody>
          <a:bodyPr rtlCol="0" anchor="ctr"/>
          <a:lstStyle/>
          <a:p>
            <a:pPr algn="r"/>
            <a:r>
              <a:rPr lang="en-US" sz="2667" b="1" kern="0" noProof="1">
                <a:solidFill>
                  <a:srgbClr val="13304C"/>
                </a:solidFill>
                <a:latin typeface="Avenir Black"/>
              </a:rPr>
              <a:t>speeddate</a:t>
            </a:r>
          </a:p>
        </p:txBody>
      </p:sp>
      <p:sp>
        <p:nvSpPr>
          <p:cNvPr id="6" name="Rectangle: Rounded Corners 5">
            <a:extLst>
              <a:ext uri="{FF2B5EF4-FFF2-40B4-BE49-F238E27FC236}">
                <a16:creationId xmlns:a16="http://schemas.microsoft.com/office/drawing/2014/main" id="{67730F0E-236F-76A8-13B6-7D7FE57F9213}"/>
              </a:ext>
            </a:extLst>
          </p:cNvPr>
          <p:cNvSpPr/>
          <p:nvPr/>
        </p:nvSpPr>
        <p:spPr>
          <a:xfrm>
            <a:off x="412446" y="3267517"/>
            <a:ext cx="6735720" cy="629089"/>
          </a:xfrm>
          <a:prstGeom prst="roundRect">
            <a:avLst>
              <a:gd name="adj" fmla="val 50000"/>
            </a:avLst>
          </a:prstGeom>
          <a:solidFill>
            <a:srgbClr val="FDC900"/>
          </a:solidFill>
          <a:ln w="12700" cap="flat" cmpd="sng" algn="ctr">
            <a:noFill/>
            <a:prstDash val="solid"/>
            <a:miter lim="800000"/>
          </a:ln>
          <a:effectLst/>
        </p:spPr>
        <p:txBody>
          <a:bodyPr rtlCol="0" anchor="ctr"/>
          <a:lstStyle/>
          <a:p>
            <a:pPr algn="r"/>
            <a:r>
              <a:rPr lang="en-US" sz="2667" b="1" kern="0" noProof="1">
                <a:solidFill>
                  <a:srgbClr val="13304C"/>
                </a:solidFill>
                <a:latin typeface="Avenir Black"/>
              </a:rPr>
              <a:t>leerverwachtingen</a:t>
            </a:r>
          </a:p>
        </p:txBody>
      </p:sp>
      <p:sp>
        <p:nvSpPr>
          <p:cNvPr id="7" name="Rectangle: Rounded Corners 6">
            <a:extLst>
              <a:ext uri="{FF2B5EF4-FFF2-40B4-BE49-F238E27FC236}">
                <a16:creationId xmlns:a16="http://schemas.microsoft.com/office/drawing/2014/main" id="{6FC38FA4-F6F3-6343-41C9-E71A22DF2885}"/>
              </a:ext>
            </a:extLst>
          </p:cNvPr>
          <p:cNvSpPr/>
          <p:nvPr/>
        </p:nvSpPr>
        <p:spPr>
          <a:xfrm>
            <a:off x="4749999" y="4001252"/>
            <a:ext cx="6735720" cy="629088"/>
          </a:xfrm>
          <a:prstGeom prst="roundRect">
            <a:avLst>
              <a:gd name="adj" fmla="val 50000"/>
            </a:avLst>
          </a:prstGeom>
          <a:solidFill>
            <a:srgbClr val="FDC900"/>
          </a:solidFill>
          <a:ln w="12700" cap="flat" cmpd="sng" algn="ctr">
            <a:noFill/>
            <a:prstDash val="solid"/>
            <a:miter lim="800000"/>
          </a:ln>
          <a:effectLst/>
        </p:spPr>
        <p:txBody>
          <a:bodyPr rtlCol="0" anchor="ctr"/>
          <a:lstStyle/>
          <a:p>
            <a:pPr algn="r"/>
            <a:r>
              <a:rPr lang="en-US" sz="2667" b="1" kern="0" noProof="1">
                <a:solidFill>
                  <a:srgbClr val="13304C"/>
                </a:solidFill>
                <a:latin typeface="Avenir Black"/>
              </a:rPr>
              <a:t>gedrag leidinggevende per fase?</a:t>
            </a:r>
          </a:p>
        </p:txBody>
      </p:sp>
      <p:sp>
        <p:nvSpPr>
          <p:cNvPr id="8" name="Rectangle: Rounded Corners 7">
            <a:extLst>
              <a:ext uri="{FF2B5EF4-FFF2-40B4-BE49-F238E27FC236}">
                <a16:creationId xmlns:a16="http://schemas.microsoft.com/office/drawing/2014/main" id="{0F04F3E8-85C0-F065-5EA5-D04A8DEF85C9}"/>
              </a:ext>
            </a:extLst>
          </p:cNvPr>
          <p:cNvSpPr/>
          <p:nvPr/>
        </p:nvSpPr>
        <p:spPr>
          <a:xfrm>
            <a:off x="412446" y="4716070"/>
            <a:ext cx="6732016" cy="629088"/>
          </a:xfrm>
          <a:prstGeom prst="roundRect">
            <a:avLst>
              <a:gd name="adj" fmla="val 50000"/>
            </a:avLst>
          </a:prstGeom>
          <a:solidFill>
            <a:srgbClr val="FDC900"/>
          </a:solidFill>
          <a:ln w="12700" cap="flat" cmpd="sng" algn="ctr">
            <a:noFill/>
            <a:prstDash val="solid"/>
            <a:miter lim="800000"/>
          </a:ln>
          <a:effectLst/>
        </p:spPr>
        <p:txBody>
          <a:bodyPr rtlCol="0" anchor="ctr"/>
          <a:lstStyle/>
          <a:p>
            <a:pPr algn="r"/>
            <a:r>
              <a:rPr lang="en-US" sz="2667" b="1" kern="0" noProof="1">
                <a:solidFill>
                  <a:srgbClr val="13304C"/>
                </a:solidFill>
                <a:latin typeface="Avenir Black"/>
              </a:rPr>
              <a:t>2 x zelfsturende leergroep</a:t>
            </a:r>
          </a:p>
        </p:txBody>
      </p:sp>
      <p:sp>
        <p:nvSpPr>
          <p:cNvPr id="9" name="Rectangle: Rounded Corners 8">
            <a:extLst>
              <a:ext uri="{FF2B5EF4-FFF2-40B4-BE49-F238E27FC236}">
                <a16:creationId xmlns:a16="http://schemas.microsoft.com/office/drawing/2014/main" id="{49E88586-180E-3609-412B-C4A429A2E2FA}"/>
              </a:ext>
            </a:extLst>
          </p:cNvPr>
          <p:cNvSpPr/>
          <p:nvPr/>
        </p:nvSpPr>
        <p:spPr>
          <a:xfrm>
            <a:off x="412446" y="6145706"/>
            <a:ext cx="6732016" cy="629087"/>
          </a:xfrm>
          <a:prstGeom prst="roundRect">
            <a:avLst>
              <a:gd name="adj" fmla="val 50000"/>
            </a:avLst>
          </a:prstGeom>
          <a:solidFill>
            <a:srgbClr val="FDC900"/>
          </a:solidFill>
          <a:ln w="12700" cap="flat" cmpd="sng" algn="ctr">
            <a:noFill/>
            <a:prstDash val="solid"/>
            <a:miter lim="800000"/>
          </a:ln>
          <a:effectLst/>
        </p:spPr>
        <p:txBody>
          <a:bodyPr rtlCol="0" anchor="ctr"/>
          <a:lstStyle/>
          <a:p>
            <a:pPr algn="r"/>
            <a:r>
              <a:rPr lang="en-US" sz="2667" b="1" kern="0" noProof="1">
                <a:solidFill>
                  <a:srgbClr val="13304C"/>
                </a:solidFill>
                <a:latin typeface="Avenir Black"/>
              </a:rPr>
              <a:t>eigen plan van aanpak</a:t>
            </a:r>
          </a:p>
        </p:txBody>
      </p:sp>
      <p:sp>
        <p:nvSpPr>
          <p:cNvPr id="10" name="TextBox 9">
            <a:extLst>
              <a:ext uri="{FF2B5EF4-FFF2-40B4-BE49-F238E27FC236}">
                <a16:creationId xmlns:a16="http://schemas.microsoft.com/office/drawing/2014/main" id="{FC1B7EF2-8329-977C-173F-69F502498216}"/>
              </a:ext>
            </a:extLst>
          </p:cNvPr>
          <p:cNvSpPr txBox="1"/>
          <p:nvPr/>
        </p:nvSpPr>
        <p:spPr>
          <a:xfrm>
            <a:off x="4320554" y="170187"/>
            <a:ext cx="621553" cy="502766"/>
          </a:xfrm>
          <a:prstGeom prst="rect">
            <a:avLst/>
          </a:prstGeom>
          <a:noFill/>
        </p:spPr>
        <p:txBody>
          <a:bodyPr wrap="square" rtlCol="0">
            <a:spAutoFit/>
          </a:bodyPr>
          <a:lstStyle/>
          <a:p>
            <a:r>
              <a:rPr lang="en-GB" sz="2667" b="1" dirty="0">
                <a:solidFill>
                  <a:srgbClr val="13304C"/>
                </a:solidFill>
                <a:latin typeface="Avenir Black"/>
              </a:rPr>
              <a:t>01</a:t>
            </a:r>
          </a:p>
        </p:txBody>
      </p:sp>
      <p:sp>
        <p:nvSpPr>
          <p:cNvPr id="11" name="TextBox 10">
            <a:extLst>
              <a:ext uri="{FF2B5EF4-FFF2-40B4-BE49-F238E27FC236}">
                <a16:creationId xmlns:a16="http://schemas.microsoft.com/office/drawing/2014/main" id="{5E042DCB-DEF9-9894-E9E7-0607E7DFBD3F}"/>
              </a:ext>
            </a:extLst>
          </p:cNvPr>
          <p:cNvSpPr txBox="1"/>
          <p:nvPr/>
        </p:nvSpPr>
        <p:spPr>
          <a:xfrm>
            <a:off x="5186276" y="2594255"/>
            <a:ext cx="621553" cy="502766"/>
          </a:xfrm>
          <a:prstGeom prst="rect">
            <a:avLst/>
          </a:prstGeom>
          <a:noFill/>
        </p:spPr>
        <p:txBody>
          <a:bodyPr wrap="square" rtlCol="0">
            <a:spAutoFit/>
          </a:bodyPr>
          <a:lstStyle/>
          <a:p>
            <a:r>
              <a:rPr lang="en-GB" sz="2667" b="1" dirty="0">
                <a:solidFill>
                  <a:srgbClr val="13304C"/>
                </a:solidFill>
                <a:latin typeface="Avenir Black"/>
              </a:rPr>
              <a:t>2</a:t>
            </a:r>
          </a:p>
        </p:txBody>
      </p:sp>
      <p:sp>
        <p:nvSpPr>
          <p:cNvPr id="12" name="TextBox 11">
            <a:extLst>
              <a:ext uri="{FF2B5EF4-FFF2-40B4-BE49-F238E27FC236}">
                <a16:creationId xmlns:a16="http://schemas.microsoft.com/office/drawing/2014/main" id="{84B7F5D0-D8C9-DF02-A1BA-1C7374951548}"/>
              </a:ext>
            </a:extLst>
          </p:cNvPr>
          <p:cNvSpPr txBox="1"/>
          <p:nvPr/>
        </p:nvSpPr>
        <p:spPr>
          <a:xfrm>
            <a:off x="850576" y="3267517"/>
            <a:ext cx="621553" cy="502766"/>
          </a:xfrm>
          <a:prstGeom prst="rect">
            <a:avLst/>
          </a:prstGeom>
          <a:noFill/>
        </p:spPr>
        <p:txBody>
          <a:bodyPr wrap="square" rtlCol="0">
            <a:spAutoFit/>
          </a:bodyPr>
          <a:lstStyle/>
          <a:p>
            <a:r>
              <a:rPr lang="en-GB" sz="2667" b="1" dirty="0">
                <a:solidFill>
                  <a:srgbClr val="13304C"/>
                </a:solidFill>
                <a:latin typeface="Avenir Black"/>
              </a:rPr>
              <a:t>3</a:t>
            </a:r>
          </a:p>
        </p:txBody>
      </p:sp>
      <p:sp>
        <p:nvSpPr>
          <p:cNvPr id="13" name="TextBox 12">
            <a:extLst>
              <a:ext uri="{FF2B5EF4-FFF2-40B4-BE49-F238E27FC236}">
                <a16:creationId xmlns:a16="http://schemas.microsoft.com/office/drawing/2014/main" id="{0E08260E-48A5-12BD-8215-82CA50B1B1F6}"/>
              </a:ext>
            </a:extLst>
          </p:cNvPr>
          <p:cNvSpPr txBox="1"/>
          <p:nvPr/>
        </p:nvSpPr>
        <p:spPr>
          <a:xfrm>
            <a:off x="5182677" y="4049057"/>
            <a:ext cx="621553" cy="502766"/>
          </a:xfrm>
          <a:prstGeom prst="rect">
            <a:avLst/>
          </a:prstGeom>
          <a:noFill/>
        </p:spPr>
        <p:txBody>
          <a:bodyPr wrap="square" rtlCol="0">
            <a:spAutoFit/>
          </a:bodyPr>
          <a:lstStyle/>
          <a:p>
            <a:r>
              <a:rPr lang="en-GB" sz="2667" b="1" dirty="0">
                <a:solidFill>
                  <a:srgbClr val="13304C"/>
                </a:solidFill>
                <a:latin typeface="Avenir Black"/>
              </a:rPr>
              <a:t>4</a:t>
            </a:r>
          </a:p>
        </p:txBody>
      </p:sp>
      <p:sp>
        <p:nvSpPr>
          <p:cNvPr id="14" name="TextBox 13">
            <a:extLst>
              <a:ext uri="{FF2B5EF4-FFF2-40B4-BE49-F238E27FC236}">
                <a16:creationId xmlns:a16="http://schemas.microsoft.com/office/drawing/2014/main" id="{79AB0E3A-70A8-5A8D-8DD8-38B588297E79}"/>
              </a:ext>
            </a:extLst>
          </p:cNvPr>
          <p:cNvSpPr txBox="1"/>
          <p:nvPr/>
        </p:nvSpPr>
        <p:spPr>
          <a:xfrm>
            <a:off x="841421" y="4763875"/>
            <a:ext cx="621553" cy="502766"/>
          </a:xfrm>
          <a:prstGeom prst="rect">
            <a:avLst/>
          </a:prstGeom>
          <a:noFill/>
        </p:spPr>
        <p:txBody>
          <a:bodyPr wrap="square" rtlCol="0">
            <a:spAutoFit/>
          </a:bodyPr>
          <a:lstStyle/>
          <a:p>
            <a:r>
              <a:rPr lang="en-GB" sz="2667" b="1" dirty="0">
                <a:solidFill>
                  <a:srgbClr val="13304C"/>
                </a:solidFill>
                <a:latin typeface="Avenir Black"/>
              </a:rPr>
              <a:t>5</a:t>
            </a:r>
          </a:p>
        </p:txBody>
      </p:sp>
      <p:sp>
        <p:nvSpPr>
          <p:cNvPr id="15" name="TextBox 14">
            <a:extLst>
              <a:ext uri="{FF2B5EF4-FFF2-40B4-BE49-F238E27FC236}">
                <a16:creationId xmlns:a16="http://schemas.microsoft.com/office/drawing/2014/main" id="{8A5CCD5C-CACE-94D6-1B5A-C88A92266238}"/>
              </a:ext>
            </a:extLst>
          </p:cNvPr>
          <p:cNvSpPr txBox="1"/>
          <p:nvPr/>
        </p:nvSpPr>
        <p:spPr>
          <a:xfrm>
            <a:off x="841421" y="6193508"/>
            <a:ext cx="621553" cy="502766"/>
          </a:xfrm>
          <a:prstGeom prst="rect">
            <a:avLst/>
          </a:prstGeom>
          <a:noFill/>
        </p:spPr>
        <p:txBody>
          <a:bodyPr wrap="square" rtlCol="0">
            <a:spAutoFit/>
          </a:bodyPr>
          <a:lstStyle/>
          <a:p>
            <a:r>
              <a:rPr lang="en-GB" sz="2667" b="1" dirty="0">
                <a:solidFill>
                  <a:srgbClr val="13304C"/>
                </a:solidFill>
                <a:latin typeface="Avenir Black"/>
              </a:rPr>
              <a:t>7</a:t>
            </a:r>
          </a:p>
        </p:txBody>
      </p:sp>
      <p:sp>
        <p:nvSpPr>
          <p:cNvPr id="17" name="TextBox 16">
            <a:extLst>
              <a:ext uri="{FF2B5EF4-FFF2-40B4-BE49-F238E27FC236}">
                <a16:creationId xmlns:a16="http://schemas.microsoft.com/office/drawing/2014/main" id="{CBBCEB10-063B-E965-3F95-18D700129649}"/>
              </a:ext>
            </a:extLst>
          </p:cNvPr>
          <p:cNvSpPr txBox="1"/>
          <p:nvPr/>
        </p:nvSpPr>
        <p:spPr>
          <a:xfrm>
            <a:off x="841419" y="1906576"/>
            <a:ext cx="621553" cy="502766"/>
          </a:xfrm>
          <a:prstGeom prst="rect">
            <a:avLst/>
          </a:prstGeom>
          <a:noFill/>
        </p:spPr>
        <p:txBody>
          <a:bodyPr wrap="square" rtlCol="0">
            <a:spAutoFit/>
          </a:bodyPr>
          <a:lstStyle/>
          <a:p>
            <a:r>
              <a:rPr lang="en-GB" sz="2667" b="1" dirty="0">
                <a:solidFill>
                  <a:srgbClr val="13304C"/>
                </a:solidFill>
                <a:latin typeface="Avenir Black"/>
              </a:rPr>
              <a:t>1</a:t>
            </a:r>
          </a:p>
        </p:txBody>
      </p:sp>
      <p:pic>
        <p:nvPicPr>
          <p:cNvPr id="1026" name="Picture 2" descr="Transformational Leadership is Collective - Jeff Schwisow">
            <a:extLst>
              <a:ext uri="{FF2B5EF4-FFF2-40B4-BE49-F238E27FC236}">
                <a16:creationId xmlns:a16="http://schemas.microsoft.com/office/drawing/2014/main" id="{DC7B547C-1385-3A83-CA5F-96DEBDBBD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3673" y="794607"/>
            <a:ext cx="1774917" cy="17561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6">
            <a:extLst>
              <a:ext uri="{FF2B5EF4-FFF2-40B4-BE49-F238E27FC236}">
                <a16:creationId xmlns:a16="http://schemas.microsoft.com/office/drawing/2014/main" id="{DA3EF095-5C2B-1590-C589-3C72E5EF0721}"/>
              </a:ext>
            </a:extLst>
          </p:cNvPr>
          <p:cNvSpPr/>
          <p:nvPr/>
        </p:nvSpPr>
        <p:spPr>
          <a:xfrm>
            <a:off x="4753599" y="5430888"/>
            <a:ext cx="6735720" cy="629088"/>
          </a:xfrm>
          <a:prstGeom prst="roundRect">
            <a:avLst>
              <a:gd name="adj" fmla="val 50000"/>
            </a:avLst>
          </a:prstGeom>
          <a:solidFill>
            <a:srgbClr val="FDC900"/>
          </a:solidFill>
          <a:ln w="12700" cap="flat" cmpd="sng" algn="ctr">
            <a:noFill/>
            <a:prstDash val="solid"/>
            <a:miter lim="800000"/>
          </a:ln>
          <a:effectLst/>
        </p:spPr>
        <p:txBody>
          <a:bodyPr rtlCol="0" anchor="ctr"/>
          <a:lstStyle/>
          <a:p>
            <a:pPr algn="r"/>
            <a:r>
              <a:rPr lang="en-US" sz="2667" b="1" kern="0" noProof="1">
                <a:solidFill>
                  <a:srgbClr val="13304C"/>
                </a:solidFill>
                <a:latin typeface="Avenir Black"/>
              </a:rPr>
              <a:t>het belang van visie</a:t>
            </a:r>
          </a:p>
        </p:txBody>
      </p:sp>
      <p:sp>
        <p:nvSpPr>
          <p:cNvPr id="16" name="TextBox 12">
            <a:extLst>
              <a:ext uri="{FF2B5EF4-FFF2-40B4-BE49-F238E27FC236}">
                <a16:creationId xmlns:a16="http://schemas.microsoft.com/office/drawing/2014/main" id="{5DED0D8E-32A7-49C5-31FE-158493B4A475}"/>
              </a:ext>
            </a:extLst>
          </p:cNvPr>
          <p:cNvSpPr txBox="1"/>
          <p:nvPr/>
        </p:nvSpPr>
        <p:spPr>
          <a:xfrm>
            <a:off x="5186277" y="5478693"/>
            <a:ext cx="621553" cy="502766"/>
          </a:xfrm>
          <a:prstGeom prst="rect">
            <a:avLst/>
          </a:prstGeom>
          <a:noFill/>
        </p:spPr>
        <p:txBody>
          <a:bodyPr wrap="square" rtlCol="0">
            <a:spAutoFit/>
          </a:bodyPr>
          <a:lstStyle/>
          <a:p>
            <a:r>
              <a:rPr lang="en-GB" sz="2667" b="1" dirty="0">
                <a:solidFill>
                  <a:srgbClr val="13304C"/>
                </a:solidFill>
                <a:latin typeface="Avenir Black"/>
              </a:rPr>
              <a:t>6</a:t>
            </a:r>
          </a:p>
        </p:txBody>
      </p:sp>
      <p:sp>
        <p:nvSpPr>
          <p:cNvPr id="19" name="Rectangle: Rounded Corners 8">
            <a:extLst>
              <a:ext uri="{FF2B5EF4-FFF2-40B4-BE49-F238E27FC236}">
                <a16:creationId xmlns:a16="http://schemas.microsoft.com/office/drawing/2014/main" id="{71E20C62-3A26-2320-6E30-CCAE4C9C0089}"/>
              </a:ext>
            </a:extLst>
          </p:cNvPr>
          <p:cNvSpPr/>
          <p:nvPr/>
        </p:nvSpPr>
        <p:spPr>
          <a:xfrm rot="16200000">
            <a:off x="-153812" y="4376054"/>
            <a:ext cx="4168744" cy="471696"/>
          </a:xfrm>
          <a:prstGeom prst="roundRect">
            <a:avLst>
              <a:gd name="adj" fmla="val 50000"/>
            </a:avLst>
          </a:prstGeom>
          <a:solidFill>
            <a:srgbClr val="EE7E32"/>
          </a:solidFill>
          <a:ln w="12700" cap="flat" cmpd="sng" algn="ctr">
            <a:noFill/>
            <a:prstDash val="solid"/>
            <a:miter lim="800000"/>
          </a:ln>
          <a:effectLst/>
        </p:spPr>
        <p:txBody>
          <a:bodyPr rtlCol="0" anchor="ctr"/>
          <a:lstStyle/>
          <a:p>
            <a:pPr algn="ctr"/>
            <a:r>
              <a:rPr lang="en-US" sz="2667" b="1" kern="0" noProof="1">
                <a:solidFill>
                  <a:srgbClr val="13304C"/>
                </a:solidFill>
                <a:latin typeface="Avenir Black"/>
              </a:rPr>
              <a:t>IDENTITEIT &amp; MENSBEELD</a:t>
            </a:r>
          </a:p>
        </p:txBody>
      </p:sp>
      <p:sp>
        <p:nvSpPr>
          <p:cNvPr id="20" name="Rectangle: Rounded Corners 8">
            <a:extLst>
              <a:ext uri="{FF2B5EF4-FFF2-40B4-BE49-F238E27FC236}">
                <a16:creationId xmlns:a16="http://schemas.microsoft.com/office/drawing/2014/main" id="{2B08FE4A-9D12-21CB-6DF9-B788637B42B5}"/>
              </a:ext>
            </a:extLst>
          </p:cNvPr>
          <p:cNvSpPr/>
          <p:nvPr/>
        </p:nvSpPr>
        <p:spPr>
          <a:xfrm rot="20940720">
            <a:off x="7700117" y="6194162"/>
            <a:ext cx="3317122" cy="378873"/>
          </a:xfrm>
          <a:prstGeom prst="roundRect">
            <a:avLst>
              <a:gd name="adj" fmla="val 50000"/>
            </a:avLst>
          </a:prstGeom>
          <a:solidFill>
            <a:srgbClr val="92D050"/>
          </a:solidFill>
          <a:ln w="12700" cap="flat" cmpd="sng" algn="ctr">
            <a:noFill/>
            <a:prstDash val="solid"/>
            <a:miter lim="800000"/>
          </a:ln>
          <a:effectLst/>
        </p:spPr>
        <p:txBody>
          <a:bodyPr rtlCol="0" anchor="ctr"/>
          <a:lstStyle/>
          <a:p>
            <a:pPr algn="r"/>
            <a:r>
              <a:rPr lang="en-US" sz="2000" b="1" kern="0" noProof="1">
                <a:solidFill>
                  <a:srgbClr val="13304C"/>
                </a:solidFill>
                <a:latin typeface="Avenir Black"/>
              </a:rPr>
              <a:t>vervolg </a:t>
            </a:r>
            <a:r>
              <a:rPr lang="en-US" sz="2000" kern="0" noProof="1">
                <a:solidFill>
                  <a:srgbClr val="13304C"/>
                </a:solidFill>
                <a:latin typeface="Avenir Black"/>
              </a:rPr>
              <a:t>bepalen we samen</a:t>
            </a:r>
          </a:p>
        </p:txBody>
      </p:sp>
      <p:sp>
        <p:nvSpPr>
          <p:cNvPr id="21" name="Rectangle: Rounded Corners 8">
            <a:extLst>
              <a:ext uri="{FF2B5EF4-FFF2-40B4-BE49-F238E27FC236}">
                <a16:creationId xmlns:a16="http://schemas.microsoft.com/office/drawing/2014/main" id="{AFA0247A-5A25-9634-4A7B-A5F8356DD707}"/>
              </a:ext>
            </a:extLst>
          </p:cNvPr>
          <p:cNvSpPr/>
          <p:nvPr/>
        </p:nvSpPr>
        <p:spPr>
          <a:xfrm rot="5400000">
            <a:off x="9334389" y="3495154"/>
            <a:ext cx="4948708" cy="471696"/>
          </a:xfrm>
          <a:prstGeom prst="roundRect">
            <a:avLst>
              <a:gd name="adj" fmla="val 50000"/>
            </a:avLst>
          </a:prstGeom>
          <a:solidFill>
            <a:srgbClr val="92D050"/>
          </a:solidFill>
          <a:ln w="12700" cap="flat" cmpd="sng" algn="ctr">
            <a:noFill/>
            <a:prstDash val="solid"/>
            <a:miter lim="800000"/>
          </a:ln>
          <a:effectLst/>
        </p:spPr>
        <p:txBody>
          <a:bodyPr rtlCol="0" anchor="ctr"/>
          <a:lstStyle/>
          <a:p>
            <a:pPr algn="ctr"/>
            <a:r>
              <a:rPr lang="en-US" sz="2667" b="1" kern="0" noProof="1">
                <a:solidFill>
                  <a:srgbClr val="13304C"/>
                </a:solidFill>
                <a:latin typeface="Avenir Black"/>
              </a:rPr>
              <a:t>F</a:t>
            </a:r>
            <a:r>
              <a:rPr lang="en-US" sz="2667" kern="0" noProof="1">
                <a:solidFill>
                  <a:srgbClr val="13304C"/>
                </a:solidFill>
                <a:latin typeface="Avenir Black"/>
              </a:rPr>
              <a:t>ocus</a:t>
            </a:r>
            <a:r>
              <a:rPr lang="en-US" sz="2667" b="1" kern="0" noProof="1">
                <a:solidFill>
                  <a:srgbClr val="13304C"/>
                </a:solidFill>
                <a:latin typeface="Avenir Black"/>
              </a:rPr>
              <a:t>F</a:t>
            </a:r>
            <a:r>
              <a:rPr lang="en-US" sz="2667" kern="0" noProof="1">
                <a:solidFill>
                  <a:srgbClr val="13304C"/>
                </a:solidFill>
                <a:latin typeface="Avenir Black"/>
              </a:rPr>
              <a:t>iches</a:t>
            </a:r>
            <a:endParaRPr lang="en-US" sz="2667" b="1" kern="0" noProof="1">
              <a:solidFill>
                <a:srgbClr val="13304C"/>
              </a:solidFill>
              <a:latin typeface="Avenir Black"/>
            </a:endParaRPr>
          </a:p>
        </p:txBody>
      </p:sp>
    </p:spTree>
    <p:extLst>
      <p:ext uri="{BB962C8B-B14F-4D97-AF65-F5344CB8AC3E}">
        <p14:creationId xmlns:p14="http://schemas.microsoft.com/office/powerpoint/2010/main" val="340493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5|28.4|14.7|30.7|31.5|13.9|146.1|108.8|19.8|15.2"/>
</p:tagLst>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F 566 - Soft Skills - PPT_Templates" id="{41AF4988-A2E5-47F2-9E85-3BAF285A1855}" vid="{C79C4A47-882B-484B-BBB5-B13D1716B074}"/>
    </a:ext>
  </a:extLst>
</a:theme>
</file>

<file path=ppt/theme/theme2.xml><?xml version="1.0" encoding="utf-8"?>
<a:theme xmlns:a="http://schemas.openxmlformats.org/drawingml/2006/main" name="Showeet theme">
  <a:themeElements>
    <a:clrScheme name="6">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16B4199B148E42B219553A788221C1" ma:contentTypeVersion="12" ma:contentTypeDescription="Create a new document." ma:contentTypeScope="" ma:versionID="576cc2233691c21b85a51a7344d5f3d2">
  <xsd:schema xmlns:xsd="http://www.w3.org/2001/XMLSchema" xmlns:xs="http://www.w3.org/2001/XMLSchema" xmlns:p="http://schemas.microsoft.com/office/2006/metadata/properties" xmlns:ns2="731cffe5-ce87-4add-a020-38fd70171d0d" xmlns:ns3="9c0e0258-eb87-4d60-80be-ad97ae8d927b" targetNamespace="http://schemas.microsoft.com/office/2006/metadata/properties" ma:root="true" ma:fieldsID="860cd59860c3df92fe83ec553da003b0" ns2:_="" ns3:_="">
    <xsd:import namespace="731cffe5-ce87-4add-a020-38fd70171d0d"/>
    <xsd:import namespace="9c0e0258-eb87-4d60-80be-ad97ae8d927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1cffe5-ce87-4add-a020-38fd70171d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5cd6476-a5d9-4fa9-9308-dd2764b66645"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0e0258-eb87-4d60-80be-ad97ae8d927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580a976-5ede-4724-81e0-a73d454f47ac}" ma:internalName="TaxCatchAll" ma:showField="CatchAllData" ma:web="9c0e0258-eb87-4d60-80be-ad97ae8d927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31cffe5-ce87-4add-a020-38fd70171d0d">
      <Terms xmlns="http://schemas.microsoft.com/office/infopath/2007/PartnerControls"/>
    </lcf76f155ced4ddcb4097134ff3c332f>
    <TaxCatchAll xmlns="9c0e0258-eb87-4d60-80be-ad97ae8d927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E35EBA-6C97-4CE4-9A89-3BE7CFFC8277}"/>
</file>

<file path=customXml/itemProps2.xml><?xml version="1.0" encoding="utf-8"?>
<ds:datastoreItem xmlns:ds="http://schemas.openxmlformats.org/officeDocument/2006/customXml" ds:itemID="{CE382365-07D2-41DD-B68E-5580C01805E1}">
  <ds:schemaRefs>
    <ds:schemaRef ds:uri="http://www.w3.org/XML/1998/namespace"/>
    <ds:schemaRef ds:uri="http://purl.org/dc/terms/"/>
    <ds:schemaRef ds:uri="http://purl.org/dc/dcmitype/"/>
    <ds:schemaRef ds:uri="http://schemas.microsoft.com/office/infopath/2007/PartnerControls"/>
    <ds:schemaRef ds:uri="http://schemas.openxmlformats.org/package/2006/metadata/core-properties"/>
    <ds:schemaRef ds:uri="c1843696-6cda-48f2-a3f5-275a287efb62"/>
    <ds:schemaRef ds:uri="http://schemas.microsoft.com/office/2006/documentManagement/types"/>
    <ds:schemaRef ds:uri="a76f7cae-6c99-4fc3-988e-4d68569b8815"/>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3573A1E0-C286-4BEF-859A-6EF9ECB634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ESF 566 - Soft Skills - PPT_Templates - Copy</Template>
  <TotalTime>31875</TotalTime>
  <Words>8923</Words>
  <Application>Microsoft Office PowerPoint</Application>
  <PresentationFormat>Breedbeeld</PresentationFormat>
  <Paragraphs>709</Paragraphs>
  <Slides>81</Slides>
  <Notes>64</Notes>
  <HiddenSlides>0</HiddenSlides>
  <MMClips>0</MMClips>
  <ScaleCrop>false</ScaleCrop>
  <HeadingPairs>
    <vt:vector size="6" baseType="variant">
      <vt:variant>
        <vt:lpstr>Gebruikte lettertypen</vt:lpstr>
      </vt:variant>
      <vt:variant>
        <vt:i4>13</vt:i4>
      </vt:variant>
      <vt:variant>
        <vt:lpstr>Thema</vt:lpstr>
      </vt:variant>
      <vt:variant>
        <vt:i4>2</vt:i4>
      </vt:variant>
      <vt:variant>
        <vt:lpstr>Diatitels</vt:lpstr>
      </vt:variant>
      <vt:variant>
        <vt:i4>81</vt:i4>
      </vt:variant>
    </vt:vector>
  </HeadingPairs>
  <TitlesOfParts>
    <vt:vector size="96" baseType="lpstr">
      <vt:lpstr>ADLaM Display</vt:lpstr>
      <vt:lpstr>Aptos Black</vt:lpstr>
      <vt:lpstr>Arial</vt:lpstr>
      <vt:lpstr>Avenir Black</vt:lpstr>
      <vt:lpstr>Avenir Light</vt:lpstr>
      <vt:lpstr>Avenir Next LT Pro</vt:lpstr>
      <vt:lpstr>Avenir Next LT Pro Demi</vt:lpstr>
      <vt:lpstr>Calibri</vt:lpstr>
      <vt:lpstr>Courier New</vt:lpstr>
      <vt:lpstr>GeosansLight</vt:lpstr>
      <vt:lpstr>Lato</vt:lpstr>
      <vt:lpstr>Open Sans</vt:lpstr>
      <vt:lpstr>Wingdings</vt:lpstr>
      <vt:lpstr>Kantoorthema</vt:lpstr>
      <vt:lpstr>Showeet theme</vt:lpstr>
      <vt:lpstr>Leidinggeven met impact</vt:lpstr>
      <vt:lpstr>MAAK JE TEAM WENDBAAR DOOR HET DELEN VAN LEIDERSCHAP</vt:lpstr>
      <vt:lpstr>PowerPoint-presentatie</vt:lpstr>
      <vt:lpstr>PowerPoint-presentatie</vt:lpstr>
      <vt:lpstr>PowerPoint-presentatie</vt:lpstr>
      <vt:lpstr>PowerPoint-presentatie</vt:lpstr>
      <vt:lpstr>PowerPoint-presentatie</vt:lpstr>
      <vt:lpstr>Veilig klimaat</vt:lpstr>
      <vt:lpstr>PowerPoint-presentatie</vt:lpstr>
      <vt:lpstr>PowerPoint-presentatie</vt:lpstr>
      <vt:lpstr>PowerPoint-presentatie</vt:lpstr>
      <vt:lpstr>PowerPoint-presentatie</vt:lpstr>
      <vt:lpstr>PowerPoint-presentatie</vt:lpstr>
      <vt:lpstr>Waarom zit jij hier? … wat wil jij leren?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Leerverwachtingen bis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Waarom opleiding nodig ifv gedeeld leiderschap</vt:lpstr>
      <vt:lpstr>PowerPoint-presentatie</vt:lpstr>
      <vt:lpstr>PowerPoint-presentatie</vt:lpstr>
      <vt:lpstr>PowerPoint-presentatie</vt:lpstr>
      <vt:lpstr>PowerPoint-presentatie</vt:lpstr>
      <vt:lpstr>vervolgsessies</vt:lpstr>
      <vt:lpstr>PowerPoint-presentatie</vt:lpstr>
      <vt:lpstr>PowerPoint-presentatie</vt:lpstr>
      <vt:lpstr>PowerPoint-presentatie</vt:lpstr>
      <vt:lpstr>“mijn eigen leernoden”</vt:lpstr>
      <vt:lpstr>“de team-barometer”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En nu?</vt:lpstr>
      <vt:lpstr>PowerPoint-presentatie</vt:lpstr>
      <vt:lpstr>MAAK JE TEAM WENDBAAR DOOR HET DELEN VAN LEIDERSCHAP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Leidinggeven met impact</dc:title>
  <dc:creator>Jana Machtelinckx</dc:creator>
  <cp:lastModifiedBy>Tom Demeulenaere | Taborgroep</cp:lastModifiedBy>
  <cp:revision>14</cp:revision>
  <dcterms:created xsi:type="dcterms:W3CDTF">2023-06-06T11:58:50Z</dcterms:created>
  <dcterms:modified xsi:type="dcterms:W3CDTF">2023-12-29T17:30:23Z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0x010100FD54218F4AF3314E84D18211D976731E</vt:lpwstr>
  </property>
  <property fmtid="{D5CDD505-2E9C-101B-9397-08002B2CF9AE}" pid="3" name="MediaServiceImageTags">
    <vt:lpwstr/>
  </property>
</Properties>
</file>