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4677" r:id="rId5"/>
    <p:sldId id="4531" r:id="rId6"/>
    <p:sldId id="4517" r:id="rId7"/>
    <p:sldId id="4518" r:id="rId8"/>
    <p:sldId id="4509" r:id="rId9"/>
    <p:sldId id="4515" r:id="rId10"/>
    <p:sldId id="4595" r:id="rId11"/>
    <p:sldId id="4596" r:id="rId12"/>
    <p:sldId id="4527" r:id="rId13"/>
    <p:sldId id="4693" r:id="rId14"/>
    <p:sldId id="4601" r:id="rId15"/>
    <p:sldId id="4613" r:id="rId16"/>
    <p:sldId id="4614" r:id="rId17"/>
    <p:sldId id="4615" r:id="rId18"/>
    <p:sldId id="4650" r:id="rId19"/>
    <p:sldId id="4645" r:id="rId20"/>
    <p:sldId id="4612" r:id="rId21"/>
    <p:sldId id="4694" r:id="rId22"/>
    <p:sldId id="4576" r:id="rId23"/>
    <p:sldId id="4676" r:id="rId24"/>
    <p:sldId id="4698" r:id="rId25"/>
    <p:sldId id="4671" r:id="rId26"/>
    <p:sldId id="4646" r:id="rId27"/>
    <p:sldId id="4617" r:id="rId28"/>
    <p:sldId id="4647" r:id="rId29"/>
    <p:sldId id="4598" r:id="rId30"/>
    <p:sldId id="4627" r:id="rId31"/>
    <p:sldId id="4622" r:id="rId32"/>
    <p:sldId id="4648" r:id="rId33"/>
    <p:sldId id="4620" r:id="rId34"/>
    <p:sldId id="4730" r:id="rId35"/>
    <p:sldId id="4532" r:id="rId36"/>
    <p:sldId id="4697" r:id="rId37"/>
    <p:sldId id="4603" r:id="rId38"/>
    <p:sldId id="4672" r:id="rId39"/>
    <p:sldId id="4673" r:id="rId40"/>
    <p:sldId id="4678" r:id="rId41"/>
    <p:sldId id="4680" r:id="rId42"/>
    <p:sldId id="4682" r:id="rId43"/>
    <p:sldId id="4681" r:id="rId44"/>
    <p:sldId id="4683" r:id="rId45"/>
    <p:sldId id="4690" r:id="rId46"/>
    <p:sldId id="4689" r:id="rId47"/>
    <p:sldId id="4691" r:id="rId48"/>
    <p:sldId id="4732" r:id="rId49"/>
    <p:sldId id="4731" r:id="rId50"/>
    <p:sldId id="4695" r:id="rId51"/>
    <p:sldId id="4701" r:id="rId52"/>
    <p:sldId id="4702" r:id="rId53"/>
    <p:sldId id="4717" r:id="rId54"/>
    <p:sldId id="4718" r:id="rId55"/>
    <p:sldId id="4719" r:id="rId56"/>
    <p:sldId id="4721" r:id="rId57"/>
    <p:sldId id="4709" r:id="rId58"/>
    <p:sldId id="4710" r:id="rId59"/>
    <p:sldId id="4711" r:id="rId60"/>
    <p:sldId id="4713" r:id="rId61"/>
    <p:sldId id="4704" r:id="rId62"/>
    <p:sldId id="4703" r:id="rId63"/>
    <p:sldId id="4722" r:id="rId64"/>
    <p:sldId id="4726" r:id="rId65"/>
    <p:sldId id="4675" r:id="rId66"/>
    <p:sldId id="4684" r:id="rId67"/>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304C"/>
    <a:srgbClr val="1F4D7B"/>
    <a:srgbClr val="FDC900"/>
    <a:srgbClr val="D6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62213" autoAdjust="0"/>
  </p:normalViewPr>
  <p:slideViewPr>
    <p:cSldViewPr snapToGrid="0">
      <p:cViewPr>
        <p:scale>
          <a:sx n="60" d="100"/>
          <a:sy n="60" d="100"/>
        </p:scale>
        <p:origin x="752" y="-704"/>
      </p:cViewPr>
      <p:guideLst/>
    </p:cSldViewPr>
  </p:slideViewPr>
  <p:outlineViewPr>
    <p:cViewPr>
      <p:scale>
        <a:sx n="33" d="100"/>
        <a:sy n="33" d="100"/>
      </p:scale>
      <p:origin x="0" y="-39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lore Volckaert | Taborgroep" userId="a7e4f129-0908-4643-bbe8-13c238e9190f" providerId="ADAL" clId="{F221710E-413F-4C02-91B3-B6C8F79572A7}"/>
    <pc:docChg chg="custSel modSld">
      <pc:chgData name="Hannelore Volckaert | Taborgroep" userId="a7e4f129-0908-4643-bbe8-13c238e9190f" providerId="ADAL" clId="{F221710E-413F-4C02-91B3-B6C8F79572A7}" dt="2024-01-07T14:08:58.731" v="249" actId="20577"/>
      <pc:docMkLst>
        <pc:docMk/>
      </pc:docMkLst>
      <pc:sldChg chg="modSp mod">
        <pc:chgData name="Hannelore Volckaert | Taborgroep" userId="a7e4f129-0908-4643-bbe8-13c238e9190f" providerId="ADAL" clId="{F221710E-413F-4C02-91B3-B6C8F79572A7}" dt="2024-01-07T14:07:46.214" v="245"/>
        <pc:sldMkLst>
          <pc:docMk/>
          <pc:sldMk cId="4062280841" sldId="4518"/>
        </pc:sldMkLst>
        <pc:spChg chg="mod">
          <ac:chgData name="Hannelore Volckaert | Taborgroep" userId="a7e4f129-0908-4643-bbe8-13c238e9190f" providerId="ADAL" clId="{F221710E-413F-4C02-91B3-B6C8F79572A7}" dt="2024-01-07T14:07:14.121" v="221" actId="20577"/>
          <ac:spMkLst>
            <pc:docMk/>
            <pc:sldMk cId="4062280841" sldId="4518"/>
            <ac:spMk id="5" creationId="{5BB08B34-59C3-7DF5-B9FF-3DFBE8A23AF2}"/>
          </ac:spMkLst>
        </pc:spChg>
        <pc:spChg chg="mod">
          <ac:chgData name="Hannelore Volckaert | Taborgroep" userId="a7e4f129-0908-4643-bbe8-13c238e9190f" providerId="ADAL" clId="{F221710E-413F-4C02-91B3-B6C8F79572A7}" dt="2024-01-07T14:07:43.273" v="244"/>
          <ac:spMkLst>
            <pc:docMk/>
            <pc:sldMk cId="4062280841" sldId="4518"/>
            <ac:spMk id="6" creationId="{BB40A202-937B-F631-3BB2-CA2944605E48}"/>
          </ac:spMkLst>
        </pc:spChg>
        <pc:spChg chg="mod">
          <ac:chgData name="Hannelore Volckaert | Taborgroep" userId="a7e4f129-0908-4643-bbe8-13c238e9190f" providerId="ADAL" clId="{F221710E-413F-4C02-91B3-B6C8F79572A7}" dt="2024-01-07T14:07:46.214" v="245"/>
          <ac:spMkLst>
            <pc:docMk/>
            <pc:sldMk cId="4062280841" sldId="4518"/>
            <ac:spMk id="7" creationId="{3A6E9FA7-1C05-843F-8B95-04F8BD8DFCF3}"/>
          </ac:spMkLst>
        </pc:spChg>
        <pc:spChg chg="mod">
          <ac:chgData name="Hannelore Volckaert | Taborgroep" userId="a7e4f129-0908-4643-bbe8-13c238e9190f" providerId="ADAL" clId="{F221710E-413F-4C02-91B3-B6C8F79572A7}" dt="2024-01-07T14:07:33.458" v="242" actId="20577"/>
          <ac:spMkLst>
            <pc:docMk/>
            <pc:sldMk cId="4062280841" sldId="4518"/>
            <ac:spMk id="8" creationId="{48493134-2573-5876-98E7-C3C844F4A010}"/>
          </ac:spMkLst>
        </pc:spChg>
        <pc:spChg chg="mod">
          <ac:chgData name="Hannelore Volckaert | Taborgroep" userId="a7e4f129-0908-4643-bbe8-13c238e9190f" providerId="ADAL" clId="{F221710E-413F-4C02-91B3-B6C8F79572A7}" dt="2024-01-07T14:07:40.022" v="243"/>
          <ac:spMkLst>
            <pc:docMk/>
            <pc:sldMk cId="4062280841" sldId="4518"/>
            <ac:spMk id="9" creationId="{6982957A-C70C-59CF-2EA4-B3FE540A5490}"/>
          </ac:spMkLst>
        </pc:spChg>
        <pc:spChg chg="mod">
          <ac:chgData name="Hannelore Volckaert | Taborgroep" userId="a7e4f129-0908-4643-bbe8-13c238e9190f" providerId="ADAL" clId="{F221710E-413F-4C02-91B3-B6C8F79572A7}" dt="2024-01-07T14:07:18.514" v="225" actId="20577"/>
          <ac:spMkLst>
            <pc:docMk/>
            <pc:sldMk cId="4062280841" sldId="4518"/>
            <ac:spMk id="10" creationId="{F15F8F4C-3C46-0236-86BE-B78CAC0304F7}"/>
          </ac:spMkLst>
        </pc:spChg>
        <pc:spChg chg="mod">
          <ac:chgData name="Hannelore Volckaert | Taborgroep" userId="a7e4f129-0908-4643-bbe8-13c238e9190f" providerId="ADAL" clId="{F221710E-413F-4C02-91B3-B6C8F79572A7}" dt="2024-01-07T14:07:22.697" v="229" actId="20577"/>
          <ac:spMkLst>
            <pc:docMk/>
            <pc:sldMk cId="4062280841" sldId="4518"/>
            <ac:spMk id="11" creationId="{AA989005-5183-C0DA-C565-F0C06B4DD4CD}"/>
          </ac:spMkLst>
        </pc:spChg>
        <pc:spChg chg="mod">
          <ac:chgData name="Hannelore Volckaert | Taborgroep" userId="a7e4f129-0908-4643-bbe8-13c238e9190f" providerId="ADAL" clId="{F221710E-413F-4C02-91B3-B6C8F79572A7}" dt="2024-01-07T14:07:28.093" v="233" actId="20577"/>
          <ac:spMkLst>
            <pc:docMk/>
            <pc:sldMk cId="4062280841" sldId="4518"/>
            <ac:spMk id="12" creationId="{F301CCB3-5C47-00C9-6996-11950AC664BF}"/>
          </ac:spMkLst>
        </pc:spChg>
      </pc:sldChg>
      <pc:sldChg chg="modNotesTx">
        <pc:chgData name="Hannelore Volckaert | Taborgroep" userId="a7e4f129-0908-4643-bbe8-13c238e9190f" providerId="ADAL" clId="{F221710E-413F-4C02-91B3-B6C8F79572A7}" dt="2024-01-07T14:04:39.706" v="217" actId="20577"/>
        <pc:sldMkLst>
          <pc:docMk/>
          <pc:sldMk cId="1944341189" sldId="4703"/>
        </pc:sldMkLst>
      </pc:sldChg>
      <pc:sldChg chg="modNotesTx">
        <pc:chgData name="Hannelore Volckaert | Taborgroep" userId="a7e4f129-0908-4643-bbe8-13c238e9190f" providerId="ADAL" clId="{F221710E-413F-4C02-91B3-B6C8F79572A7}" dt="2024-01-07T14:08:58.731" v="249" actId="20577"/>
        <pc:sldMkLst>
          <pc:docMk/>
          <pc:sldMk cId="3994321951" sldId="4730"/>
        </pc:sldMkLst>
      </pc:sldChg>
    </pc:docChg>
  </pc:docChgLst>
  <pc:docChgLst>
    <pc:chgData name="Hannelore Volckaert | Taborgroep" userId="a7e4f129-0908-4643-bbe8-13c238e9190f" providerId="ADAL" clId="{30E8F26B-E91E-4525-BC94-1C0390FB53CA}"/>
    <pc:docChg chg="undo custSel addSld delSld modSld sldOrd">
      <pc:chgData name="Hannelore Volckaert | Taborgroep" userId="a7e4f129-0908-4643-bbe8-13c238e9190f" providerId="ADAL" clId="{30E8F26B-E91E-4525-BC94-1C0390FB53CA}" dt="2024-01-05T17:09:23.323" v="584" actId="20577"/>
      <pc:docMkLst>
        <pc:docMk/>
      </pc:docMkLst>
      <pc:sldChg chg="modNotesTx">
        <pc:chgData name="Hannelore Volckaert | Taborgroep" userId="a7e4f129-0908-4643-bbe8-13c238e9190f" providerId="ADAL" clId="{30E8F26B-E91E-4525-BC94-1C0390FB53CA}" dt="2024-01-05T14:23:47.124" v="36" actId="114"/>
        <pc:sldMkLst>
          <pc:docMk/>
          <pc:sldMk cId="2619187017" sldId="4576"/>
        </pc:sldMkLst>
      </pc:sldChg>
      <pc:sldChg chg="modNotesTx">
        <pc:chgData name="Hannelore Volckaert | Taborgroep" userId="a7e4f129-0908-4643-bbe8-13c238e9190f" providerId="ADAL" clId="{30E8F26B-E91E-4525-BC94-1C0390FB53CA}" dt="2024-01-05T14:18:56.973" v="1" actId="20577"/>
        <pc:sldMkLst>
          <pc:docMk/>
          <pc:sldMk cId="2788344540" sldId="4595"/>
        </pc:sldMkLst>
      </pc:sldChg>
      <pc:sldChg chg="modSp mod">
        <pc:chgData name="Hannelore Volckaert | Taborgroep" userId="a7e4f129-0908-4643-bbe8-13c238e9190f" providerId="ADAL" clId="{30E8F26B-E91E-4525-BC94-1C0390FB53CA}" dt="2024-01-05T14:19:05.242" v="2" actId="113"/>
        <pc:sldMkLst>
          <pc:docMk/>
          <pc:sldMk cId="1268276990" sldId="4596"/>
        </pc:sldMkLst>
        <pc:spChg chg="mod">
          <ac:chgData name="Hannelore Volckaert | Taborgroep" userId="a7e4f129-0908-4643-bbe8-13c238e9190f" providerId="ADAL" clId="{30E8F26B-E91E-4525-BC94-1C0390FB53CA}" dt="2024-01-05T14:19:05.242" v="2" actId="113"/>
          <ac:spMkLst>
            <pc:docMk/>
            <pc:sldMk cId="1268276990" sldId="4596"/>
            <ac:spMk id="2" creationId="{55728414-629A-6710-E727-4E93191B9550}"/>
          </ac:spMkLst>
        </pc:spChg>
      </pc:sldChg>
      <pc:sldChg chg="modNotesTx">
        <pc:chgData name="Hannelore Volckaert | Taborgroep" userId="a7e4f129-0908-4643-bbe8-13c238e9190f" providerId="ADAL" clId="{30E8F26B-E91E-4525-BC94-1C0390FB53CA}" dt="2024-01-05T14:19:23.704" v="3" actId="20577"/>
        <pc:sldMkLst>
          <pc:docMk/>
          <pc:sldMk cId="2782897381" sldId="4601"/>
        </pc:sldMkLst>
      </pc:sldChg>
      <pc:sldChg chg="del">
        <pc:chgData name="Hannelore Volckaert | Taborgroep" userId="a7e4f129-0908-4643-bbe8-13c238e9190f" providerId="ADAL" clId="{30E8F26B-E91E-4525-BC94-1C0390FB53CA}" dt="2024-01-05T14:26:34.628" v="90" actId="47"/>
        <pc:sldMkLst>
          <pc:docMk/>
          <pc:sldMk cId="2559237574" sldId="4610"/>
        </pc:sldMkLst>
      </pc:sldChg>
      <pc:sldChg chg="modNotesTx">
        <pc:chgData name="Hannelore Volckaert | Taborgroep" userId="a7e4f129-0908-4643-bbe8-13c238e9190f" providerId="ADAL" clId="{30E8F26B-E91E-4525-BC94-1C0390FB53CA}" dt="2024-01-05T15:20:39.162" v="175" actId="20577"/>
        <pc:sldMkLst>
          <pc:docMk/>
          <pc:sldMk cId="3206988529" sldId="4614"/>
        </pc:sldMkLst>
      </pc:sldChg>
      <pc:sldChg chg="modNotesTx">
        <pc:chgData name="Hannelore Volckaert | Taborgroep" userId="a7e4f129-0908-4643-bbe8-13c238e9190f" providerId="ADAL" clId="{30E8F26B-E91E-4525-BC94-1C0390FB53CA}" dt="2024-01-05T15:21:08.115" v="193" actId="20577"/>
        <pc:sldMkLst>
          <pc:docMk/>
          <pc:sldMk cId="1731507227" sldId="4615"/>
        </pc:sldMkLst>
      </pc:sldChg>
      <pc:sldChg chg="modNotesTx">
        <pc:chgData name="Hannelore Volckaert | Taborgroep" userId="a7e4f129-0908-4643-bbe8-13c238e9190f" providerId="ADAL" clId="{30E8F26B-E91E-4525-BC94-1C0390FB53CA}" dt="2024-01-05T15:10:44.979" v="153" actId="20577"/>
        <pc:sldMkLst>
          <pc:docMk/>
          <pc:sldMk cId="3131171497" sldId="4617"/>
        </pc:sldMkLst>
      </pc:sldChg>
      <pc:sldChg chg="modNotesTx">
        <pc:chgData name="Hannelore Volckaert | Taborgroep" userId="a7e4f129-0908-4643-bbe8-13c238e9190f" providerId="ADAL" clId="{30E8F26B-E91E-4525-BC94-1C0390FB53CA}" dt="2024-01-05T14:26:32.830" v="89"/>
        <pc:sldMkLst>
          <pc:docMk/>
          <pc:sldMk cId="386306494" sldId="4620"/>
        </pc:sldMkLst>
      </pc:sldChg>
      <pc:sldChg chg="modNotesTx">
        <pc:chgData name="Hannelore Volckaert | Taborgroep" userId="a7e4f129-0908-4643-bbe8-13c238e9190f" providerId="ADAL" clId="{30E8F26B-E91E-4525-BC94-1C0390FB53CA}" dt="2024-01-05T14:23:30.990" v="35" actId="114"/>
        <pc:sldMkLst>
          <pc:docMk/>
          <pc:sldMk cId="2071616576" sldId="4645"/>
        </pc:sldMkLst>
      </pc:sldChg>
      <pc:sldChg chg="modNotesTx">
        <pc:chgData name="Hannelore Volckaert | Taborgroep" userId="a7e4f129-0908-4643-bbe8-13c238e9190f" providerId="ADAL" clId="{30E8F26B-E91E-4525-BC94-1C0390FB53CA}" dt="2024-01-05T15:11:12.381" v="155" actId="20577"/>
        <pc:sldMkLst>
          <pc:docMk/>
          <pc:sldMk cId="3877841040" sldId="4647"/>
        </pc:sldMkLst>
      </pc:sldChg>
      <pc:sldChg chg="modNotesTx">
        <pc:chgData name="Hannelore Volckaert | Taborgroep" userId="a7e4f129-0908-4643-bbe8-13c238e9190f" providerId="ADAL" clId="{30E8F26B-E91E-4525-BC94-1C0390FB53CA}" dt="2024-01-05T15:21:15.360" v="195" actId="20577"/>
        <pc:sldMkLst>
          <pc:docMk/>
          <pc:sldMk cId="1447612926" sldId="4650"/>
        </pc:sldMkLst>
      </pc:sldChg>
      <pc:sldChg chg="modNotesTx">
        <pc:chgData name="Hannelore Volckaert | Taborgroep" userId="a7e4f129-0908-4643-bbe8-13c238e9190f" providerId="ADAL" clId="{30E8F26B-E91E-4525-BC94-1C0390FB53CA}" dt="2024-01-05T16:49:01.867" v="579" actId="114"/>
        <pc:sldMkLst>
          <pc:docMk/>
          <pc:sldMk cId="3299049826" sldId="4672"/>
        </pc:sldMkLst>
      </pc:sldChg>
      <pc:sldChg chg="modNotesTx">
        <pc:chgData name="Hannelore Volckaert | Taborgroep" userId="a7e4f129-0908-4643-bbe8-13c238e9190f" providerId="ADAL" clId="{30E8F26B-E91E-4525-BC94-1C0390FB53CA}" dt="2024-01-05T16:49:34.279" v="581" actId="113"/>
        <pc:sldMkLst>
          <pc:docMk/>
          <pc:sldMk cId="4230943080" sldId="4673"/>
        </pc:sldMkLst>
      </pc:sldChg>
      <pc:sldChg chg="ord modNotesTx">
        <pc:chgData name="Hannelore Volckaert | Taborgroep" userId="a7e4f129-0908-4643-bbe8-13c238e9190f" providerId="ADAL" clId="{30E8F26B-E91E-4525-BC94-1C0390FB53CA}" dt="2024-01-05T16:46:24.221" v="465" actId="113"/>
        <pc:sldMkLst>
          <pc:docMk/>
          <pc:sldMk cId="3227475849" sldId="4678"/>
        </pc:sldMkLst>
      </pc:sldChg>
      <pc:sldChg chg="modNotesTx">
        <pc:chgData name="Hannelore Volckaert | Taborgroep" userId="a7e4f129-0908-4643-bbe8-13c238e9190f" providerId="ADAL" clId="{30E8F26B-E91E-4525-BC94-1C0390FB53CA}" dt="2024-01-05T14:29:52.679" v="145" actId="114"/>
        <pc:sldMkLst>
          <pc:docMk/>
          <pc:sldMk cId="2564239108" sldId="4701"/>
        </pc:sldMkLst>
      </pc:sldChg>
      <pc:sldChg chg="modSp mod">
        <pc:chgData name="Hannelore Volckaert | Taborgroep" userId="a7e4f129-0908-4643-bbe8-13c238e9190f" providerId="ADAL" clId="{30E8F26B-E91E-4525-BC94-1C0390FB53CA}" dt="2024-01-05T14:29:57.954" v="146" actId="113"/>
        <pc:sldMkLst>
          <pc:docMk/>
          <pc:sldMk cId="870899718" sldId="4702"/>
        </pc:sldMkLst>
        <pc:spChg chg="mod">
          <ac:chgData name="Hannelore Volckaert | Taborgroep" userId="a7e4f129-0908-4643-bbe8-13c238e9190f" providerId="ADAL" clId="{30E8F26B-E91E-4525-BC94-1C0390FB53CA}" dt="2024-01-05T14:29:57.954" v="146" actId="113"/>
          <ac:spMkLst>
            <pc:docMk/>
            <pc:sldMk cId="870899718" sldId="4702"/>
            <ac:spMk id="2" creationId="{55728414-629A-6710-E727-4E93191B9550}"/>
          </ac:spMkLst>
        </pc:spChg>
      </pc:sldChg>
      <pc:sldChg chg="add del modNotesTx">
        <pc:chgData name="Hannelore Volckaert | Taborgroep" userId="a7e4f129-0908-4643-bbe8-13c238e9190f" providerId="ADAL" clId="{30E8F26B-E91E-4525-BC94-1C0390FB53CA}" dt="2024-01-05T17:09:23.323" v="584" actId="20577"/>
        <pc:sldMkLst>
          <pc:docMk/>
          <pc:sldMk cId="1944341189" sldId="4703"/>
        </pc:sldMkLst>
      </pc:sldChg>
      <pc:sldChg chg="modNotesTx">
        <pc:chgData name="Hannelore Volckaert | Taborgroep" userId="a7e4f129-0908-4643-bbe8-13c238e9190f" providerId="ADAL" clId="{30E8F26B-E91E-4525-BC94-1C0390FB53CA}" dt="2024-01-05T14:30:08.129" v="147" actId="114"/>
        <pc:sldMkLst>
          <pc:docMk/>
          <pc:sldMk cId="2882439968" sldId="4717"/>
        </pc:sldMkLst>
      </pc:sldChg>
      <pc:sldChg chg="modNotesTx">
        <pc:chgData name="Hannelore Volckaert | Taborgroep" userId="a7e4f129-0908-4643-bbe8-13c238e9190f" providerId="ADAL" clId="{30E8F26B-E91E-4525-BC94-1C0390FB53CA}" dt="2024-01-05T14:26:43.549" v="92" actId="313"/>
        <pc:sldMkLst>
          <pc:docMk/>
          <pc:sldMk cId="3994321951" sldId="4730"/>
        </pc:sldMkLst>
      </pc:sldChg>
      <pc:sldChg chg="modSp mod">
        <pc:chgData name="Hannelore Volckaert | Taborgroep" userId="a7e4f129-0908-4643-bbe8-13c238e9190f" providerId="ADAL" clId="{30E8F26B-E91E-4525-BC94-1C0390FB53CA}" dt="2024-01-05T14:29:38.771" v="140" actId="113"/>
        <pc:sldMkLst>
          <pc:docMk/>
          <pc:sldMk cId="566525441" sldId="4731"/>
        </pc:sldMkLst>
        <pc:spChg chg="mod">
          <ac:chgData name="Hannelore Volckaert | Taborgroep" userId="a7e4f129-0908-4643-bbe8-13c238e9190f" providerId="ADAL" clId="{30E8F26B-E91E-4525-BC94-1C0390FB53CA}" dt="2024-01-05T14:29:38.771" v="140" actId="113"/>
          <ac:spMkLst>
            <pc:docMk/>
            <pc:sldMk cId="566525441" sldId="4731"/>
            <ac:spMk id="2" creationId="{55728414-629A-6710-E727-4E93191B9550}"/>
          </ac:spMkLst>
        </pc:spChg>
      </pc:sldChg>
    </pc:docChg>
  </pc:docChgLst>
  <pc:docChgLst>
    <pc:chgData name="Hannelore Volckaert | Taborgroep" userId="a7e4f129-0908-4643-bbe8-13c238e9190f" providerId="ADAL" clId="{5821CDF3-B83F-431D-AC86-D4D85C61DACF}"/>
    <pc:docChg chg="undo redo custSel addSld delSld modSld sldOrd">
      <pc:chgData name="Hannelore Volckaert | Taborgroep" userId="a7e4f129-0908-4643-bbe8-13c238e9190f" providerId="ADAL" clId="{5821CDF3-B83F-431D-AC86-D4D85C61DACF}" dt="2023-12-22T15:36:13.203" v="3377" actId="1076"/>
      <pc:docMkLst>
        <pc:docMk/>
      </pc:docMkLst>
      <pc:sldChg chg="modNotesTx">
        <pc:chgData name="Hannelore Volckaert | Taborgroep" userId="a7e4f129-0908-4643-bbe8-13c238e9190f" providerId="ADAL" clId="{5821CDF3-B83F-431D-AC86-D4D85C61DACF}" dt="2023-11-24T14:45:07.097" v="1" actId="20577"/>
        <pc:sldMkLst>
          <pc:docMk/>
          <pc:sldMk cId="4121035973" sldId="4515"/>
        </pc:sldMkLst>
      </pc:sldChg>
      <pc:sldChg chg="mod modShow">
        <pc:chgData name="Hannelore Volckaert | Taborgroep" userId="a7e4f129-0908-4643-bbe8-13c238e9190f" providerId="ADAL" clId="{5821CDF3-B83F-431D-AC86-D4D85C61DACF}" dt="2023-12-19T14:28:50.121" v="2802" actId="729"/>
        <pc:sldMkLst>
          <pc:docMk/>
          <pc:sldMk cId="4062280841" sldId="4518"/>
        </pc:sldMkLst>
      </pc:sldChg>
      <pc:sldChg chg="modSp mod modNotesTx">
        <pc:chgData name="Hannelore Volckaert | Taborgroep" userId="a7e4f129-0908-4643-bbe8-13c238e9190f" providerId="ADAL" clId="{5821CDF3-B83F-431D-AC86-D4D85C61DACF}" dt="2023-12-15T10:22:21.722" v="1504" actId="113"/>
        <pc:sldMkLst>
          <pc:docMk/>
          <pc:sldMk cId="3404936587" sldId="4527"/>
        </pc:sldMkLst>
        <pc:spChg chg="mod">
          <ac:chgData name="Hannelore Volckaert | Taborgroep" userId="a7e4f129-0908-4643-bbe8-13c238e9190f" providerId="ADAL" clId="{5821CDF3-B83F-431D-AC86-D4D85C61DACF}" dt="2023-12-15T10:19:59.473" v="1242" actId="20577"/>
          <ac:spMkLst>
            <pc:docMk/>
            <pc:sldMk cId="3404936587" sldId="4527"/>
            <ac:spMk id="2" creationId="{2E85B8B5-3E2F-CE16-5ECC-C5618D717B60}"/>
          </ac:spMkLst>
        </pc:spChg>
      </pc:sldChg>
      <pc:sldChg chg="ord modNotesTx">
        <pc:chgData name="Hannelore Volckaert | Taborgroep" userId="a7e4f129-0908-4643-bbe8-13c238e9190f" providerId="ADAL" clId="{5821CDF3-B83F-431D-AC86-D4D85C61DACF}" dt="2023-12-15T16:33:36.062" v="2500"/>
        <pc:sldMkLst>
          <pc:docMk/>
          <pc:sldMk cId="1195663869" sldId="4532"/>
        </pc:sldMkLst>
      </pc:sldChg>
      <pc:sldChg chg="del">
        <pc:chgData name="Hannelore Volckaert | Taborgroep" userId="a7e4f129-0908-4643-bbe8-13c238e9190f" providerId="ADAL" clId="{5821CDF3-B83F-431D-AC86-D4D85C61DACF}" dt="2023-12-19T14:59:10.514" v="3129" actId="2696"/>
        <pc:sldMkLst>
          <pc:docMk/>
          <pc:sldMk cId="3457621489" sldId="4533"/>
        </pc:sldMkLst>
      </pc:sldChg>
      <pc:sldChg chg="add del">
        <pc:chgData name="Hannelore Volckaert | Taborgroep" userId="a7e4f129-0908-4643-bbe8-13c238e9190f" providerId="ADAL" clId="{5821CDF3-B83F-431D-AC86-D4D85C61DACF}" dt="2023-12-15T17:00:20.797" v="2514" actId="2696"/>
        <pc:sldMkLst>
          <pc:docMk/>
          <pc:sldMk cId="2190571388" sldId="4534"/>
        </pc:sldMkLst>
      </pc:sldChg>
      <pc:sldChg chg="addSp delSp add del mod">
        <pc:chgData name="Hannelore Volckaert | Taborgroep" userId="a7e4f129-0908-4643-bbe8-13c238e9190f" providerId="ADAL" clId="{5821CDF3-B83F-431D-AC86-D4D85C61DACF}" dt="2023-12-15T17:00:20.797" v="2514" actId="2696"/>
        <pc:sldMkLst>
          <pc:docMk/>
          <pc:sldMk cId="4139989621" sldId="4536"/>
        </pc:sldMkLst>
        <pc:spChg chg="add del">
          <ac:chgData name="Hannelore Volckaert | Taborgroep" userId="a7e4f129-0908-4643-bbe8-13c238e9190f" providerId="ADAL" clId="{5821CDF3-B83F-431D-AC86-D4D85C61DACF}" dt="2023-12-08T16:29:28.190" v="686" actId="22"/>
          <ac:spMkLst>
            <pc:docMk/>
            <pc:sldMk cId="4139989621" sldId="4536"/>
            <ac:spMk id="5" creationId="{13B4244C-8137-5B39-73B2-D8CFB68758C3}"/>
          </ac:spMkLst>
        </pc:spChg>
        <pc:spChg chg="add del">
          <ac:chgData name="Hannelore Volckaert | Taborgroep" userId="a7e4f129-0908-4643-bbe8-13c238e9190f" providerId="ADAL" clId="{5821CDF3-B83F-431D-AC86-D4D85C61DACF}" dt="2023-12-08T16:29:32.879" v="688" actId="22"/>
          <ac:spMkLst>
            <pc:docMk/>
            <pc:sldMk cId="4139989621" sldId="4536"/>
            <ac:spMk id="7" creationId="{615EB60C-04E8-D2D4-8486-EC86028E68AF}"/>
          </ac:spMkLst>
        </pc:spChg>
        <pc:spChg chg="add del">
          <ac:chgData name="Hannelore Volckaert | Taborgroep" userId="a7e4f129-0908-4643-bbe8-13c238e9190f" providerId="ADAL" clId="{5821CDF3-B83F-431D-AC86-D4D85C61DACF}" dt="2023-12-08T16:30:16.837" v="690" actId="22"/>
          <ac:spMkLst>
            <pc:docMk/>
            <pc:sldMk cId="4139989621" sldId="4536"/>
            <ac:spMk id="26" creationId="{A0ECF2D4-19B1-D09F-BE33-668BA076D41B}"/>
          </ac:spMkLst>
        </pc:spChg>
        <pc:spChg chg="add del">
          <ac:chgData name="Hannelore Volckaert | Taborgroep" userId="a7e4f129-0908-4643-bbe8-13c238e9190f" providerId="ADAL" clId="{5821CDF3-B83F-431D-AC86-D4D85C61DACF}" dt="2023-12-08T16:30:36.637" v="692" actId="22"/>
          <ac:spMkLst>
            <pc:docMk/>
            <pc:sldMk cId="4139989621" sldId="4536"/>
            <ac:spMk id="31" creationId="{5265A887-CDA3-FE22-B4B8-76BA12A5DA41}"/>
          </ac:spMkLst>
        </pc:spChg>
      </pc:sldChg>
      <pc:sldChg chg="add del ord">
        <pc:chgData name="Hannelore Volckaert | Taborgroep" userId="a7e4f129-0908-4643-bbe8-13c238e9190f" providerId="ADAL" clId="{5821CDF3-B83F-431D-AC86-D4D85C61DACF}" dt="2023-12-08T16:44:03.898" v="722" actId="47"/>
        <pc:sldMkLst>
          <pc:docMk/>
          <pc:sldMk cId="1511777509" sldId="4539"/>
        </pc:sldMkLst>
      </pc:sldChg>
      <pc:sldChg chg="del">
        <pc:chgData name="Hannelore Volckaert | Taborgroep" userId="a7e4f129-0908-4643-bbe8-13c238e9190f" providerId="ADAL" clId="{5821CDF3-B83F-431D-AC86-D4D85C61DACF}" dt="2023-11-24T14:44:59.914" v="0" actId="47"/>
        <pc:sldMkLst>
          <pc:docMk/>
          <pc:sldMk cId="1619945552" sldId="4574"/>
        </pc:sldMkLst>
      </pc:sldChg>
      <pc:sldChg chg="modNotesTx">
        <pc:chgData name="Hannelore Volckaert | Taborgroep" userId="a7e4f129-0908-4643-bbe8-13c238e9190f" providerId="ADAL" clId="{5821CDF3-B83F-431D-AC86-D4D85C61DACF}" dt="2023-12-15T15:08:16.321" v="2124" actId="313"/>
        <pc:sldMkLst>
          <pc:docMk/>
          <pc:sldMk cId="2619187017" sldId="4576"/>
        </pc:sldMkLst>
      </pc:sldChg>
      <pc:sldChg chg="add del">
        <pc:chgData name="Hannelore Volckaert | Taborgroep" userId="a7e4f129-0908-4643-bbe8-13c238e9190f" providerId="ADAL" clId="{5821CDF3-B83F-431D-AC86-D4D85C61DACF}" dt="2023-12-15T13:13:54.753" v="1844" actId="2696"/>
        <pc:sldMkLst>
          <pc:docMk/>
          <pc:sldMk cId="1155634420" sldId="4577"/>
        </pc:sldMkLst>
      </pc:sldChg>
      <pc:sldChg chg="del">
        <pc:chgData name="Hannelore Volckaert | Taborgroep" userId="a7e4f129-0908-4643-bbe8-13c238e9190f" providerId="ADAL" clId="{5821CDF3-B83F-431D-AC86-D4D85C61DACF}" dt="2023-12-15T13:41:25.373" v="2100" actId="47"/>
        <pc:sldMkLst>
          <pc:docMk/>
          <pc:sldMk cId="1134969781" sldId="4594"/>
        </pc:sldMkLst>
      </pc:sldChg>
      <pc:sldChg chg="modNotesTx">
        <pc:chgData name="Hannelore Volckaert | Taborgroep" userId="a7e4f129-0908-4643-bbe8-13c238e9190f" providerId="ADAL" clId="{5821CDF3-B83F-431D-AC86-D4D85C61DACF}" dt="2023-12-15T10:07:47.139" v="1238" actId="20577"/>
        <pc:sldMkLst>
          <pc:docMk/>
          <pc:sldMk cId="2788344540" sldId="4595"/>
        </pc:sldMkLst>
      </pc:sldChg>
      <pc:sldChg chg="addSp delSp modNotesTx">
        <pc:chgData name="Hannelore Volckaert | Taborgroep" userId="a7e4f129-0908-4643-bbe8-13c238e9190f" providerId="ADAL" clId="{5821CDF3-B83F-431D-AC86-D4D85C61DACF}" dt="2023-12-15T10:39:48.965" v="1692" actId="113"/>
        <pc:sldMkLst>
          <pc:docMk/>
          <pc:sldMk cId="1268276990" sldId="4596"/>
        </pc:sldMkLst>
        <pc:picChg chg="add del">
          <ac:chgData name="Hannelore Volckaert | Taborgroep" userId="a7e4f129-0908-4643-bbe8-13c238e9190f" providerId="ADAL" clId="{5821CDF3-B83F-431D-AC86-D4D85C61DACF}" dt="2023-12-12T15:24:41.854" v="876" actId="478"/>
          <ac:picMkLst>
            <pc:docMk/>
            <pc:sldMk cId="1268276990" sldId="4596"/>
            <ac:picMk id="1026" creationId="{86ED3AE2-962A-87E2-554A-0E2BD7BAF880}"/>
          </ac:picMkLst>
        </pc:picChg>
      </pc:sldChg>
      <pc:sldChg chg="addSp delSp modSp mod modNotesTx">
        <pc:chgData name="Hannelore Volckaert | Taborgroep" userId="a7e4f129-0908-4643-bbe8-13c238e9190f" providerId="ADAL" clId="{5821CDF3-B83F-431D-AC86-D4D85C61DACF}" dt="2023-12-15T15:25:47.623" v="2435" actId="20577"/>
        <pc:sldMkLst>
          <pc:docMk/>
          <pc:sldMk cId="1693655641" sldId="4598"/>
        </pc:sldMkLst>
        <pc:spChg chg="add del mod">
          <ac:chgData name="Hannelore Volckaert | Taborgroep" userId="a7e4f129-0908-4643-bbe8-13c238e9190f" providerId="ADAL" clId="{5821CDF3-B83F-431D-AC86-D4D85C61DACF}" dt="2023-12-15T15:23:47.769" v="2422" actId="478"/>
          <ac:spMkLst>
            <pc:docMk/>
            <pc:sldMk cId="1693655641" sldId="4598"/>
            <ac:spMk id="3" creationId="{915C0EEB-17FC-408F-2147-70E74B004272}"/>
          </ac:spMkLst>
        </pc:spChg>
        <pc:picChg chg="add mod ord">
          <ac:chgData name="Hannelore Volckaert | Taborgroep" userId="a7e4f129-0908-4643-bbe8-13c238e9190f" providerId="ADAL" clId="{5821CDF3-B83F-431D-AC86-D4D85C61DACF}" dt="2023-12-15T15:24:50.866" v="2430" actId="1076"/>
          <ac:picMkLst>
            <pc:docMk/>
            <pc:sldMk cId="1693655641" sldId="4598"/>
            <ac:picMk id="5" creationId="{DA4F27F1-1FAD-F1AB-2A46-3D184D4A1A0A}"/>
          </ac:picMkLst>
        </pc:picChg>
        <pc:picChg chg="add mod">
          <ac:chgData name="Hannelore Volckaert | Taborgroep" userId="a7e4f129-0908-4643-bbe8-13c238e9190f" providerId="ADAL" clId="{5821CDF3-B83F-431D-AC86-D4D85C61DACF}" dt="2023-12-15T15:23:26.372" v="2416"/>
          <ac:picMkLst>
            <pc:docMk/>
            <pc:sldMk cId="1693655641" sldId="4598"/>
            <ac:picMk id="12" creationId="{2464C566-45E3-366C-A8AC-DFB5E85759D5}"/>
          </ac:picMkLst>
        </pc:picChg>
        <pc:picChg chg="del">
          <ac:chgData name="Hannelore Volckaert | Taborgroep" userId="a7e4f129-0908-4643-bbe8-13c238e9190f" providerId="ADAL" clId="{5821CDF3-B83F-431D-AC86-D4D85C61DACF}" dt="2023-12-15T15:22:00.256" v="2410" actId="478"/>
          <ac:picMkLst>
            <pc:docMk/>
            <pc:sldMk cId="1693655641" sldId="4598"/>
            <ac:picMk id="1026" creationId="{C1487134-9BBA-FEA9-1BD2-E4B0279378F0}"/>
          </ac:picMkLst>
        </pc:picChg>
      </pc:sldChg>
      <pc:sldChg chg="delSp mod modNotesTx">
        <pc:chgData name="Hannelore Volckaert | Taborgroep" userId="a7e4f129-0908-4643-bbe8-13c238e9190f" providerId="ADAL" clId="{5821CDF3-B83F-431D-AC86-D4D85C61DACF}" dt="2023-12-15T10:26:18.005" v="1654" actId="313"/>
        <pc:sldMkLst>
          <pc:docMk/>
          <pc:sldMk cId="2782897381" sldId="4601"/>
        </pc:sldMkLst>
        <pc:spChg chg="del">
          <ac:chgData name="Hannelore Volckaert | Taborgroep" userId="a7e4f129-0908-4643-bbe8-13c238e9190f" providerId="ADAL" clId="{5821CDF3-B83F-431D-AC86-D4D85C61DACF}" dt="2023-12-15T10:22:39.046" v="1505" actId="478"/>
          <ac:spMkLst>
            <pc:docMk/>
            <pc:sldMk cId="2782897381" sldId="4601"/>
            <ac:spMk id="7" creationId="{88C5A116-7894-C543-E704-9EB339DC4DD3}"/>
          </ac:spMkLst>
        </pc:spChg>
      </pc:sldChg>
      <pc:sldChg chg="addSp delSp modSp mod ord modAnim modNotesTx">
        <pc:chgData name="Hannelore Volckaert | Taborgroep" userId="a7e4f129-0908-4643-bbe8-13c238e9190f" providerId="ADAL" clId="{5821CDF3-B83F-431D-AC86-D4D85C61DACF}" dt="2023-12-15T18:44:23.889" v="2639" actId="114"/>
        <pc:sldMkLst>
          <pc:docMk/>
          <pc:sldMk cId="1934409940" sldId="4603"/>
        </pc:sldMkLst>
        <pc:spChg chg="add mod">
          <ac:chgData name="Hannelore Volckaert | Taborgroep" userId="a7e4f129-0908-4643-bbe8-13c238e9190f" providerId="ADAL" clId="{5821CDF3-B83F-431D-AC86-D4D85C61DACF}" dt="2023-12-13T17:29:09.645" v="1201" actId="478"/>
          <ac:spMkLst>
            <pc:docMk/>
            <pc:sldMk cId="1934409940" sldId="4603"/>
            <ac:spMk id="3" creationId="{04DA1546-6D1F-42CC-23AA-5A6BB8FC8EC3}"/>
          </ac:spMkLst>
        </pc:spChg>
        <pc:spChg chg="add del mod">
          <ac:chgData name="Hannelore Volckaert | Taborgroep" userId="a7e4f129-0908-4643-bbe8-13c238e9190f" providerId="ADAL" clId="{5821CDF3-B83F-431D-AC86-D4D85C61DACF}" dt="2023-12-08T17:03:07.893" v="729"/>
          <ac:spMkLst>
            <pc:docMk/>
            <pc:sldMk cId="1934409940" sldId="4603"/>
            <ac:spMk id="3" creationId="{3D3E799D-050F-2EFA-55D4-EF2BDA09FEAF}"/>
          </ac:spMkLst>
        </pc:spChg>
        <pc:spChg chg="add mod">
          <ac:chgData name="Hannelore Volckaert | Taborgroep" userId="a7e4f129-0908-4643-bbe8-13c238e9190f" providerId="ADAL" clId="{5821CDF3-B83F-431D-AC86-D4D85C61DACF}" dt="2023-12-08T17:22:53.405" v="873" actId="404"/>
          <ac:spMkLst>
            <pc:docMk/>
            <pc:sldMk cId="1934409940" sldId="4603"/>
            <ac:spMk id="8" creationId="{067235A8-5D97-6CEF-255F-E864DEBDE5E3}"/>
          </ac:spMkLst>
        </pc:spChg>
        <pc:picChg chg="add mod">
          <ac:chgData name="Hannelore Volckaert | Taborgroep" userId="a7e4f129-0908-4643-bbe8-13c238e9190f" providerId="ADAL" clId="{5821CDF3-B83F-431D-AC86-D4D85C61DACF}" dt="2023-12-13T17:29:33.016" v="1203" actId="1076"/>
          <ac:picMkLst>
            <pc:docMk/>
            <pc:sldMk cId="1934409940" sldId="4603"/>
            <ac:picMk id="10" creationId="{9D846684-F309-D3C7-EE6E-87C0F1A5C981}"/>
          </ac:picMkLst>
        </pc:picChg>
        <pc:picChg chg="del">
          <ac:chgData name="Hannelore Volckaert | Taborgroep" userId="a7e4f129-0908-4643-bbe8-13c238e9190f" providerId="ADAL" clId="{5821CDF3-B83F-431D-AC86-D4D85C61DACF}" dt="2023-12-13T17:29:09.645" v="1201" actId="478"/>
          <ac:picMkLst>
            <pc:docMk/>
            <pc:sldMk cId="1934409940" sldId="4603"/>
            <ac:picMk id="1026" creationId="{D3819D20-E2B0-182D-CED8-0998FE969FCF}"/>
          </ac:picMkLst>
        </pc:picChg>
      </pc:sldChg>
      <pc:sldChg chg="del">
        <pc:chgData name="Hannelore Volckaert | Taborgroep" userId="a7e4f129-0908-4643-bbe8-13c238e9190f" providerId="ADAL" clId="{5821CDF3-B83F-431D-AC86-D4D85C61DACF}" dt="2023-12-19T10:29:37.698" v="2797" actId="2696"/>
        <pc:sldMkLst>
          <pc:docMk/>
          <pc:sldMk cId="1884518005" sldId="4610"/>
        </pc:sldMkLst>
      </pc:sldChg>
      <pc:sldChg chg="add modNotesTx">
        <pc:chgData name="Hannelore Volckaert | Taborgroep" userId="a7e4f129-0908-4643-bbe8-13c238e9190f" providerId="ADAL" clId="{5821CDF3-B83F-431D-AC86-D4D85C61DACF}" dt="2023-12-19T16:47:09.817" v="3291" actId="20577"/>
        <pc:sldMkLst>
          <pc:docMk/>
          <pc:sldMk cId="2559237574" sldId="4610"/>
        </pc:sldMkLst>
      </pc:sldChg>
      <pc:sldChg chg="del">
        <pc:chgData name="Hannelore Volckaert | Taborgroep" userId="a7e4f129-0908-4643-bbe8-13c238e9190f" providerId="ADAL" clId="{5821CDF3-B83F-431D-AC86-D4D85C61DACF}" dt="2023-12-15T13:14:25.556" v="1845" actId="2696"/>
        <pc:sldMkLst>
          <pc:docMk/>
          <pc:sldMk cId="3204465910" sldId="4612"/>
        </pc:sldMkLst>
      </pc:sldChg>
      <pc:sldChg chg="add modNotesTx">
        <pc:chgData name="Hannelore Volckaert | Taborgroep" userId="a7e4f129-0908-4643-bbe8-13c238e9190f" providerId="ADAL" clId="{5821CDF3-B83F-431D-AC86-D4D85C61DACF}" dt="2023-12-15T15:07:52.961" v="2116" actId="20577"/>
        <pc:sldMkLst>
          <pc:docMk/>
          <pc:sldMk cId="3852872141" sldId="4612"/>
        </pc:sldMkLst>
      </pc:sldChg>
      <pc:sldChg chg="modNotesTx">
        <pc:chgData name="Hannelore Volckaert | Taborgroep" userId="a7e4f129-0908-4643-bbe8-13c238e9190f" providerId="ADAL" clId="{5821CDF3-B83F-431D-AC86-D4D85C61DACF}" dt="2023-12-15T10:51:59.166" v="1725" actId="20577"/>
        <pc:sldMkLst>
          <pc:docMk/>
          <pc:sldMk cId="3206988529" sldId="4614"/>
        </pc:sldMkLst>
      </pc:sldChg>
      <pc:sldChg chg="modNotesTx">
        <pc:chgData name="Hannelore Volckaert | Taborgroep" userId="a7e4f129-0908-4643-bbe8-13c238e9190f" providerId="ADAL" clId="{5821CDF3-B83F-431D-AC86-D4D85C61DACF}" dt="2023-12-15T10:40:38.448" v="1697" actId="20577"/>
        <pc:sldMkLst>
          <pc:docMk/>
          <pc:sldMk cId="1731507227" sldId="4615"/>
        </pc:sldMkLst>
      </pc:sldChg>
      <pc:sldChg chg="modNotesTx">
        <pc:chgData name="Hannelore Volckaert | Taborgroep" userId="a7e4f129-0908-4643-bbe8-13c238e9190f" providerId="ADAL" clId="{5821CDF3-B83F-431D-AC86-D4D85C61DACF}" dt="2023-12-15T15:16:11.577" v="2384" actId="20577"/>
        <pc:sldMkLst>
          <pc:docMk/>
          <pc:sldMk cId="3131171497" sldId="4617"/>
        </pc:sldMkLst>
      </pc:sldChg>
      <pc:sldChg chg="modNotesTx">
        <pc:chgData name="Hannelore Volckaert | Taborgroep" userId="a7e4f129-0908-4643-bbe8-13c238e9190f" providerId="ADAL" clId="{5821CDF3-B83F-431D-AC86-D4D85C61DACF}" dt="2023-12-15T16:35:11.240" v="2513" actId="20577"/>
        <pc:sldMkLst>
          <pc:docMk/>
          <pc:sldMk cId="386306494" sldId="4620"/>
        </pc:sldMkLst>
      </pc:sldChg>
      <pc:sldChg chg="modNotesTx">
        <pc:chgData name="Hannelore Volckaert | Taborgroep" userId="a7e4f129-0908-4643-bbe8-13c238e9190f" providerId="ADAL" clId="{5821CDF3-B83F-431D-AC86-D4D85C61DACF}" dt="2023-12-15T16:01:46.141" v="2443" actId="20577"/>
        <pc:sldMkLst>
          <pc:docMk/>
          <pc:sldMk cId="2211051186" sldId="4622"/>
        </pc:sldMkLst>
      </pc:sldChg>
      <pc:sldChg chg="modNotesTx">
        <pc:chgData name="Hannelore Volckaert | Taborgroep" userId="a7e4f129-0908-4643-bbe8-13c238e9190f" providerId="ADAL" clId="{5821CDF3-B83F-431D-AC86-D4D85C61DACF}" dt="2023-12-15T15:56:45.491" v="2442" actId="20577"/>
        <pc:sldMkLst>
          <pc:docMk/>
          <pc:sldMk cId="2433885346" sldId="4627"/>
        </pc:sldMkLst>
      </pc:sldChg>
      <pc:sldChg chg="del">
        <pc:chgData name="Hannelore Volckaert | Taborgroep" userId="a7e4f129-0908-4643-bbe8-13c238e9190f" providerId="ADAL" clId="{5821CDF3-B83F-431D-AC86-D4D85C61DACF}" dt="2023-12-06T13:41:14.646" v="354" actId="47"/>
        <pc:sldMkLst>
          <pc:docMk/>
          <pc:sldMk cId="310972129" sldId="4628"/>
        </pc:sldMkLst>
      </pc:sldChg>
      <pc:sldChg chg="modNotesTx">
        <pc:chgData name="Hannelore Volckaert | Taborgroep" userId="a7e4f129-0908-4643-bbe8-13c238e9190f" providerId="ADAL" clId="{5821CDF3-B83F-431D-AC86-D4D85C61DACF}" dt="2023-12-15T11:28:48.181" v="1807" actId="20577"/>
        <pc:sldMkLst>
          <pc:docMk/>
          <pc:sldMk cId="2071616576" sldId="4645"/>
        </pc:sldMkLst>
      </pc:sldChg>
      <pc:sldChg chg="delSp mod modNotesTx">
        <pc:chgData name="Hannelore Volckaert | Taborgroep" userId="a7e4f129-0908-4643-bbe8-13c238e9190f" providerId="ADAL" clId="{5821CDF3-B83F-431D-AC86-D4D85C61DACF}" dt="2023-12-15T15:09:35.880" v="2212" actId="114"/>
        <pc:sldMkLst>
          <pc:docMk/>
          <pc:sldMk cId="2808268875" sldId="4646"/>
        </pc:sldMkLst>
        <pc:spChg chg="del">
          <ac:chgData name="Hannelore Volckaert | Taborgroep" userId="a7e4f129-0908-4643-bbe8-13c238e9190f" providerId="ADAL" clId="{5821CDF3-B83F-431D-AC86-D4D85C61DACF}" dt="2023-12-15T13:41:29.543" v="2101" actId="478"/>
          <ac:spMkLst>
            <pc:docMk/>
            <pc:sldMk cId="2808268875" sldId="4646"/>
            <ac:spMk id="10" creationId="{573A3124-8AE2-FE17-A7B4-1035231AD0D3}"/>
          </ac:spMkLst>
        </pc:spChg>
      </pc:sldChg>
      <pc:sldChg chg="modNotesTx">
        <pc:chgData name="Hannelore Volckaert | Taborgroep" userId="a7e4f129-0908-4643-bbe8-13c238e9190f" providerId="ADAL" clId="{5821CDF3-B83F-431D-AC86-D4D85C61DACF}" dt="2023-12-15T15:18:44.641" v="2409" actId="20577"/>
        <pc:sldMkLst>
          <pc:docMk/>
          <pc:sldMk cId="3877841040" sldId="4647"/>
        </pc:sldMkLst>
      </pc:sldChg>
      <pc:sldChg chg="modNotesTx">
        <pc:chgData name="Hannelore Volckaert | Taborgroep" userId="a7e4f129-0908-4643-bbe8-13c238e9190f" providerId="ADAL" clId="{5821CDF3-B83F-431D-AC86-D4D85C61DACF}" dt="2023-12-15T16:08:39.838" v="2498" actId="114"/>
        <pc:sldMkLst>
          <pc:docMk/>
          <pc:sldMk cId="2231923528" sldId="4648"/>
        </pc:sldMkLst>
      </pc:sldChg>
      <pc:sldChg chg="modNotesTx">
        <pc:chgData name="Hannelore Volckaert | Taborgroep" userId="a7e4f129-0908-4643-bbe8-13c238e9190f" providerId="ADAL" clId="{5821CDF3-B83F-431D-AC86-D4D85C61DACF}" dt="2023-12-15T10:47:07.832" v="1714" actId="20577"/>
        <pc:sldMkLst>
          <pc:docMk/>
          <pc:sldMk cId="1447612926" sldId="4650"/>
        </pc:sldMkLst>
      </pc:sldChg>
      <pc:sldChg chg="modNotesTx">
        <pc:chgData name="Hannelore Volckaert | Taborgroep" userId="a7e4f129-0908-4643-bbe8-13c238e9190f" providerId="ADAL" clId="{5821CDF3-B83F-431D-AC86-D4D85C61DACF}" dt="2023-12-15T15:08:39.200" v="2144" actId="313"/>
        <pc:sldMkLst>
          <pc:docMk/>
          <pc:sldMk cId="2628836114" sldId="4671"/>
        </pc:sldMkLst>
      </pc:sldChg>
      <pc:sldChg chg="ord modNotesTx">
        <pc:chgData name="Hannelore Volckaert | Taborgroep" userId="a7e4f129-0908-4643-bbe8-13c238e9190f" providerId="ADAL" clId="{5821CDF3-B83F-431D-AC86-D4D85C61DACF}" dt="2023-12-15T17:25:57.851" v="2520"/>
        <pc:sldMkLst>
          <pc:docMk/>
          <pc:sldMk cId="3299049826" sldId="4672"/>
        </pc:sldMkLst>
      </pc:sldChg>
      <pc:sldChg chg="addSp delSp modSp mod">
        <pc:chgData name="Hannelore Volckaert | Taborgroep" userId="a7e4f129-0908-4643-bbe8-13c238e9190f" providerId="ADAL" clId="{5821CDF3-B83F-431D-AC86-D4D85C61DACF}" dt="2023-12-15T20:12:03.558" v="2640" actId="1076"/>
        <pc:sldMkLst>
          <pc:docMk/>
          <pc:sldMk cId="4230943080" sldId="4673"/>
        </pc:sldMkLst>
        <pc:spChg chg="add mod">
          <ac:chgData name="Hannelore Volckaert | Taborgroep" userId="a7e4f129-0908-4643-bbe8-13c238e9190f" providerId="ADAL" clId="{5821CDF3-B83F-431D-AC86-D4D85C61DACF}" dt="2023-12-13T17:29:52.165" v="1204" actId="478"/>
          <ac:spMkLst>
            <pc:docMk/>
            <pc:sldMk cId="4230943080" sldId="4673"/>
            <ac:spMk id="9" creationId="{E6E56687-76FC-9C57-38C0-299F51280D54}"/>
          </ac:spMkLst>
        </pc:spChg>
        <pc:picChg chg="del">
          <ac:chgData name="Hannelore Volckaert | Taborgroep" userId="a7e4f129-0908-4643-bbe8-13c238e9190f" providerId="ADAL" clId="{5821CDF3-B83F-431D-AC86-D4D85C61DACF}" dt="2023-12-13T17:29:52.165" v="1204" actId="478"/>
          <ac:picMkLst>
            <pc:docMk/>
            <pc:sldMk cId="4230943080" sldId="4673"/>
            <ac:picMk id="7" creationId="{42561207-466B-B7B1-64B3-AAEDBEC39CE0}"/>
          </ac:picMkLst>
        </pc:picChg>
        <pc:picChg chg="add mod">
          <ac:chgData name="Hannelore Volckaert | Taborgroep" userId="a7e4f129-0908-4643-bbe8-13c238e9190f" providerId="ADAL" clId="{5821CDF3-B83F-431D-AC86-D4D85C61DACF}" dt="2023-12-15T20:12:03.558" v="2640" actId="1076"/>
          <ac:picMkLst>
            <pc:docMk/>
            <pc:sldMk cId="4230943080" sldId="4673"/>
            <ac:picMk id="10" creationId="{FE922F05-A956-7526-20B7-652AD70D8E14}"/>
          </ac:picMkLst>
        </pc:picChg>
      </pc:sldChg>
      <pc:sldChg chg="modSp del mod">
        <pc:chgData name="Hannelore Volckaert | Taborgroep" userId="a7e4f129-0908-4643-bbe8-13c238e9190f" providerId="ADAL" clId="{5821CDF3-B83F-431D-AC86-D4D85C61DACF}" dt="2023-12-12T14:06:04.969" v="874" actId="2696"/>
        <pc:sldMkLst>
          <pc:docMk/>
          <pc:sldMk cId="687379675" sldId="4674"/>
        </pc:sldMkLst>
        <pc:spChg chg="mod">
          <ac:chgData name="Hannelore Volckaert | Taborgroep" userId="a7e4f129-0908-4643-bbe8-13c238e9190f" providerId="ADAL" clId="{5821CDF3-B83F-431D-AC86-D4D85C61DACF}" dt="2023-12-04T13:51:41.469" v="7" actId="1076"/>
          <ac:spMkLst>
            <pc:docMk/>
            <pc:sldMk cId="687379675" sldId="4674"/>
            <ac:spMk id="5" creationId="{EE4431D4-4633-7C7B-9874-1D0B736590DA}"/>
          </ac:spMkLst>
        </pc:spChg>
        <pc:spChg chg="mod">
          <ac:chgData name="Hannelore Volckaert | Taborgroep" userId="a7e4f129-0908-4643-bbe8-13c238e9190f" providerId="ADAL" clId="{5821CDF3-B83F-431D-AC86-D4D85C61DACF}" dt="2023-12-01T13:18:42.261" v="3" actId="2711"/>
          <ac:spMkLst>
            <pc:docMk/>
            <pc:sldMk cId="687379675" sldId="4674"/>
            <ac:spMk id="7" creationId="{A608CB45-5E47-62B5-D64E-FAC3D37129F7}"/>
          </ac:spMkLst>
        </pc:spChg>
        <pc:spChg chg="mod">
          <ac:chgData name="Hannelore Volckaert | Taborgroep" userId="a7e4f129-0908-4643-bbe8-13c238e9190f" providerId="ADAL" clId="{5821CDF3-B83F-431D-AC86-D4D85C61DACF}" dt="2023-12-04T13:51:36.733" v="6" actId="1076"/>
          <ac:spMkLst>
            <pc:docMk/>
            <pc:sldMk cId="687379675" sldId="4674"/>
            <ac:spMk id="8" creationId="{A4F07407-FEE5-A288-EDAE-89C2671AED95}"/>
          </ac:spMkLst>
        </pc:spChg>
      </pc:sldChg>
      <pc:sldChg chg="addSp delSp modSp mod modNotesTx">
        <pc:chgData name="Hannelore Volckaert | Taborgroep" userId="a7e4f129-0908-4643-bbe8-13c238e9190f" providerId="ADAL" clId="{5821CDF3-B83F-431D-AC86-D4D85C61DACF}" dt="2023-12-15T15:08:21.690" v="2128" actId="313"/>
        <pc:sldMkLst>
          <pc:docMk/>
          <pc:sldMk cId="872737989" sldId="4676"/>
        </pc:sldMkLst>
        <pc:picChg chg="del">
          <ac:chgData name="Hannelore Volckaert | Taborgroep" userId="a7e4f129-0908-4643-bbe8-13c238e9190f" providerId="ADAL" clId="{5821CDF3-B83F-431D-AC86-D4D85C61DACF}" dt="2023-12-08T16:37:45.598" v="693" actId="478"/>
          <ac:picMkLst>
            <pc:docMk/>
            <pc:sldMk cId="872737989" sldId="4676"/>
            <ac:picMk id="4" creationId="{063356E8-7C38-8209-D3EE-D986A7F13738}"/>
          </ac:picMkLst>
        </pc:picChg>
        <pc:picChg chg="add mod">
          <ac:chgData name="Hannelore Volckaert | Taborgroep" userId="a7e4f129-0908-4643-bbe8-13c238e9190f" providerId="ADAL" clId="{5821CDF3-B83F-431D-AC86-D4D85C61DACF}" dt="2023-12-08T16:38:47.439" v="699" actId="1076"/>
          <ac:picMkLst>
            <pc:docMk/>
            <pc:sldMk cId="872737989" sldId="4676"/>
            <ac:picMk id="5" creationId="{9079CEED-39B1-DF88-FC8B-EE25E3A9A717}"/>
          </ac:picMkLst>
        </pc:picChg>
      </pc:sldChg>
      <pc:sldChg chg="del">
        <pc:chgData name="Hannelore Volckaert | Taborgroep" userId="a7e4f129-0908-4643-bbe8-13c238e9190f" providerId="ADAL" clId="{5821CDF3-B83F-431D-AC86-D4D85C61DACF}" dt="2023-12-13T17:28:04.047" v="1196" actId="2696"/>
        <pc:sldMkLst>
          <pc:docMk/>
          <pc:sldMk cId="2615722829" sldId="4679"/>
        </pc:sldMkLst>
      </pc:sldChg>
      <pc:sldChg chg="ord">
        <pc:chgData name="Hannelore Volckaert | Taborgroep" userId="a7e4f129-0908-4643-bbe8-13c238e9190f" providerId="ADAL" clId="{5821CDF3-B83F-431D-AC86-D4D85C61DACF}" dt="2023-12-13T17:30:03.455" v="1207"/>
        <pc:sldMkLst>
          <pc:docMk/>
          <pc:sldMk cId="452357003" sldId="4680"/>
        </pc:sldMkLst>
      </pc:sldChg>
      <pc:sldChg chg="addSp delSp modSp mod">
        <pc:chgData name="Hannelore Volckaert | Taborgroep" userId="a7e4f129-0908-4643-bbe8-13c238e9190f" providerId="ADAL" clId="{5821CDF3-B83F-431D-AC86-D4D85C61DACF}" dt="2023-12-19T10:29:14.516" v="2796" actId="1076"/>
        <pc:sldMkLst>
          <pc:docMk/>
          <pc:sldMk cId="3525651129" sldId="4683"/>
        </pc:sldMkLst>
        <pc:picChg chg="add mod">
          <ac:chgData name="Hannelore Volckaert | Taborgroep" userId="a7e4f129-0908-4643-bbe8-13c238e9190f" providerId="ADAL" clId="{5821CDF3-B83F-431D-AC86-D4D85C61DACF}" dt="2023-12-19T10:29:14.516" v="2796" actId="1076"/>
          <ac:picMkLst>
            <pc:docMk/>
            <pc:sldMk cId="3525651129" sldId="4683"/>
            <ac:picMk id="5" creationId="{9E885BF1-E85B-1C34-74C2-F549CD912006}"/>
          </ac:picMkLst>
        </pc:picChg>
        <pc:picChg chg="del">
          <ac:chgData name="Hannelore Volckaert | Taborgroep" userId="a7e4f129-0908-4643-bbe8-13c238e9190f" providerId="ADAL" clId="{5821CDF3-B83F-431D-AC86-D4D85C61DACF}" dt="2023-12-19T10:28:45.407" v="2789" actId="478"/>
          <ac:picMkLst>
            <pc:docMk/>
            <pc:sldMk cId="3525651129" sldId="4683"/>
            <ac:picMk id="8" creationId="{A5F21191-3C6B-2388-E63E-8EE99847DF79}"/>
          </ac:picMkLst>
        </pc:picChg>
      </pc:sldChg>
      <pc:sldChg chg="del ord modNotesTx">
        <pc:chgData name="Hannelore Volckaert | Taborgroep" userId="a7e4f129-0908-4643-bbe8-13c238e9190f" providerId="ADAL" clId="{5821CDF3-B83F-431D-AC86-D4D85C61DACF}" dt="2023-12-15T17:00:20.797" v="2514" actId="2696"/>
        <pc:sldMkLst>
          <pc:docMk/>
          <pc:sldMk cId="2487706843" sldId="4685"/>
        </pc:sldMkLst>
      </pc:sldChg>
      <pc:sldChg chg="del">
        <pc:chgData name="Hannelore Volckaert | Taborgroep" userId="a7e4f129-0908-4643-bbe8-13c238e9190f" providerId="ADAL" clId="{5821CDF3-B83F-431D-AC86-D4D85C61DACF}" dt="2023-12-15T15:47:12.048" v="2436" actId="47"/>
        <pc:sldMkLst>
          <pc:docMk/>
          <pc:sldMk cId="590137326" sldId="4686"/>
        </pc:sldMkLst>
      </pc:sldChg>
      <pc:sldChg chg="del">
        <pc:chgData name="Hannelore Volckaert | Taborgroep" userId="a7e4f129-0908-4643-bbe8-13c238e9190f" providerId="ADAL" clId="{5821CDF3-B83F-431D-AC86-D4D85C61DACF}" dt="2023-12-13T17:28:29.527" v="1197" actId="2696"/>
        <pc:sldMkLst>
          <pc:docMk/>
          <pc:sldMk cId="277907857" sldId="4687"/>
        </pc:sldMkLst>
      </pc:sldChg>
      <pc:sldChg chg="add">
        <pc:chgData name="Hannelore Volckaert | Taborgroep" userId="a7e4f129-0908-4643-bbe8-13c238e9190f" providerId="ADAL" clId="{5821CDF3-B83F-431D-AC86-D4D85C61DACF}" dt="2023-12-13T14:22:31.998" v="986"/>
        <pc:sldMkLst>
          <pc:docMk/>
          <pc:sldMk cId="2563165615" sldId="4689"/>
        </pc:sldMkLst>
      </pc:sldChg>
      <pc:sldChg chg="modSp add mod">
        <pc:chgData name="Hannelore Volckaert | Taborgroep" userId="a7e4f129-0908-4643-bbe8-13c238e9190f" providerId="ADAL" clId="{5821CDF3-B83F-431D-AC86-D4D85C61DACF}" dt="2023-12-13T15:28:39.775" v="1195" actId="20577"/>
        <pc:sldMkLst>
          <pc:docMk/>
          <pc:sldMk cId="2115101015" sldId="4690"/>
        </pc:sldMkLst>
        <pc:spChg chg="mod">
          <ac:chgData name="Hannelore Volckaert | Taborgroep" userId="a7e4f129-0908-4643-bbe8-13c238e9190f" providerId="ADAL" clId="{5821CDF3-B83F-431D-AC86-D4D85C61DACF}" dt="2023-12-13T15:28:39.775" v="1195" actId="20577"/>
          <ac:spMkLst>
            <pc:docMk/>
            <pc:sldMk cId="2115101015" sldId="4690"/>
            <ac:spMk id="3" creationId="{0E10CF7C-D53F-1EEF-8B27-C5B6AE586964}"/>
          </ac:spMkLst>
        </pc:spChg>
      </pc:sldChg>
      <pc:sldChg chg="modSp add mod modNotesTx">
        <pc:chgData name="Hannelore Volckaert | Taborgroep" userId="a7e4f129-0908-4643-bbe8-13c238e9190f" providerId="ADAL" clId="{5821CDF3-B83F-431D-AC86-D4D85C61DACF}" dt="2023-12-13T15:27:15.327" v="1157" actId="20577"/>
        <pc:sldMkLst>
          <pc:docMk/>
          <pc:sldMk cId="1849318855" sldId="4691"/>
        </pc:sldMkLst>
        <pc:spChg chg="mod">
          <ac:chgData name="Hannelore Volckaert | Taborgroep" userId="a7e4f129-0908-4643-bbe8-13c238e9190f" providerId="ADAL" clId="{5821CDF3-B83F-431D-AC86-D4D85C61DACF}" dt="2023-12-13T15:13:25.493" v="1097" actId="20577"/>
          <ac:spMkLst>
            <pc:docMk/>
            <pc:sldMk cId="1849318855" sldId="4691"/>
            <ac:spMk id="2" creationId="{2E85B8B5-3E2F-CE16-5ECC-C5618D717B60}"/>
          </ac:spMkLst>
        </pc:spChg>
        <pc:spChg chg="mod">
          <ac:chgData name="Hannelore Volckaert | Taborgroep" userId="a7e4f129-0908-4643-bbe8-13c238e9190f" providerId="ADAL" clId="{5821CDF3-B83F-431D-AC86-D4D85C61DACF}" dt="2023-12-13T15:12:54.904" v="1094" actId="255"/>
          <ac:spMkLst>
            <pc:docMk/>
            <pc:sldMk cId="1849318855" sldId="4691"/>
            <ac:spMk id="6" creationId="{67730F0E-236F-76A8-13B6-7D7FE57F9213}"/>
          </ac:spMkLst>
        </pc:spChg>
        <pc:spChg chg="mod">
          <ac:chgData name="Hannelore Volckaert | Taborgroep" userId="a7e4f129-0908-4643-bbe8-13c238e9190f" providerId="ADAL" clId="{5821CDF3-B83F-431D-AC86-D4D85C61DACF}" dt="2023-12-13T15:09:41.989" v="1036" actId="20577"/>
          <ac:spMkLst>
            <pc:docMk/>
            <pc:sldMk cId="1849318855" sldId="4691"/>
            <ac:spMk id="7" creationId="{6FC38FA4-F6F3-6343-41C9-E71A22DF2885}"/>
          </ac:spMkLst>
        </pc:spChg>
        <pc:spChg chg="mod">
          <ac:chgData name="Hannelore Volckaert | Taborgroep" userId="a7e4f129-0908-4643-bbe8-13c238e9190f" providerId="ADAL" clId="{5821CDF3-B83F-431D-AC86-D4D85C61DACF}" dt="2023-12-13T15:12:05.840" v="1089" actId="113"/>
          <ac:spMkLst>
            <pc:docMk/>
            <pc:sldMk cId="1849318855" sldId="4691"/>
            <ac:spMk id="8" creationId="{0F04F3E8-85C0-F065-5EA5-D04A8DEF85C9}"/>
          </ac:spMkLst>
        </pc:spChg>
      </pc:sldChg>
      <pc:sldChg chg="modSp mod">
        <pc:chgData name="Hannelore Volckaert | Taborgroep" userId="a7e4f129-0908-4643-bbe8-13c238e9190f" providerId="ADAL" clId="{5821CDF3-B83F-431D-AC86-D4D85C61DACF}" dt="2023-12-15T10:20:10.729" v="1245" actId="20577"/>
        <pc:sldMkLst>
          <pc:docMk/>
          <pc:sldMk cId="636983960" sldId="4693"/>
        </pc:sldMkLst>
        <pc:spChg chg="mod">
          <ac:chgData name="Hannelore Volckaert | Taborgroep" userId="a7e4f129-0908-4643-bbe8-13c238e9190f" providerId="ADAL" clId="{5821CDF3-B83F-431D-AC86-D4D85C61DACF}" dt="2023-12-15T10:20:10.729" v="1245" actId="20577"/>
          <ac:spMkLst>
            <pc:docMk/>
            <pc:sldMk cId="636983960" sldId="4693"/>
            <ac:spMk id="2" creationId="{2E85B8B5-3E2F-CE16-5ECC-C5618D717B60}"/>
          </ac:spMkLst>
        </pc:spChg>
      </pc:sldChg>
      <pc:sldChg chg="modSp mod modNotesTx">
        <pc:chgData name="Hannelore Volckaert | Taborgroep" userId="a7e4f129-0908-4643-bbe8-13c238e9190f" providerId="ADAL" clId="{5821CDF3-B83F-431D-AC86-D4D85C61DACF}" dt="2023-12-19T13:38:19.614" v="2801" actId="403"/>
        <pc:sldMkLst>
          <pc:docMk/>
          <pc:sldMk cId="3173963928" sldId="4694"/>
        </pc:sldMkLst>
        <pc:spChg chg="mod">
          <ac:chgData name="Hannelore Volckaert | Taborgroep" userId="a7e4f129-0908-4643-bbe8-13c238e9190f" providerId="ADAL" clId="{5821CDF3-B83F-431D-AC86-D4D85C61DACF}" dt="2023-12-19T13:38:19.614" v="2801" actId="403"/>
          <ac:spMkLst>
            <pc:docMk/>
            <pc:sldMk cId="3173963928" sldId="4694"/>
            <ac:spMk id="2" creationId="{E8AD008F-BAF1-DD18-87CE-783EFF0F4C3C}"/>
          </ac:spMkLst>
        </pc:spChg>
      </pc:sldChg>
      <pc:sldChg chg="modNotesTx">
        <pc:chgData name="Hannelore Volckaert | Taborgroep" userId="a7e4f129-0908-4643-bbe8-13c238e9190f" providerId="ADAL" clId="{5821CDF3-B83F-431D-AC86-D4D85C61DACF}" dt="2023-12-19T15:23:26.394" v="3215" actId="313"/>
        <pc:sldMkLst>
          <pc:docMk/>
          <pc:sldMk cId="1334638299" sldId="4695"/>
        </pc:sldMkLst>
      </pc:sldChg>
      <pc:sldChg chg="add del modNotesTx">
        <pc:chgData name="Hannelore Volckaert | Taborgroep" userId="a7e4f129-0908-4643-bbe8-13c238e9190f" providerId="ADAL" clId="{5821CDF3-B83F-431D-AC86-D4D85C61DACF}" dt="2023-12-15T17:03:27.089" v="2517" actId="2696"/>
        <pc:sldMkLst>
          <pc:docMk/>
          <pc:sldMk cId="2086056752" sldId="4696"/>
        </pc:sldMkLst>
      </pc:sldChg>
      <pc:sldChg chg="modSp add mod modNotesTx">
        <pc:chgData name="Hannelore Volckaert | Taborgroep" userId="a7e4f129-0908-4643-bbe8-13c238e9190f" providerId="ADAL" clId="{5821CDF3-B83F-431D-AC86-D4D85C61DACF}" dt="2023-12-15T17:25:43.336" v="2518" actId="20577"/>
        <pc:sldMkLst>
          <pc:docMk/>
          <pc:sldMk cId="2275576583" sldId="4697"/>
        </pc:sldMkLst>
        <pc:spChg chg="mod">
          <ac:chgData name="Hannelore Volckaert | Taborgroep" userId="a7e4f129-0908-4643-bbe8-13c238e9190f" providerId="ADAL" clId="{5821CDF3-B83F-431D-AC86-D4D85C61DACF}" dt="2023-12-13T17:28:56.845" v="1200" actId="20577"/>
          <ac:spMkLst>
            <pc:docMk/>
            <pc:sldMk cId="2275576583" sldId="4697"/>
            <ac:spMk id="6" creationId="{7287461A-17A9-DC2F-4AE4-08A50B41D13E}"/>
          </ac:spMkLst>
        </pc:spChg>
      </pc:sldChg>
      <pc:sldChg chg="addSp delSp modSp add mod modNotesTx">
        <pc:chgData name="Hannelore Volckaert | Taborgroep" userId="a7e4f129-0908-4643-bbe8-13c238e9190f" providerId="ADAL" clId="{5821CDF3-B83F-431D-AC86-D4D85C61DACF}" dt="2023-12-15T15:08:31.830" v="2136" actId="313"/>
        <pc:sldMkLst>
          <pc:docMk/>
          <pc:sldMk cId="1457157090" sldId="4698"/>
        </pc:sldMkLst>
        <pc:picChg chg="add mod">
          <ac:chgData name="Hannelore Volckaert | Taborgroep" userId="a7e4f129-0908-4643-bbe8-13c238e9190f" providerId="ADAL" clId="{5821CDF3-B83F-431D-AC86-D4D85C61DACF}" dt="2023-12-08T16:39:45.352" v="707" actId="1076"/>
          <ac:picMkLst>
            <pc:docMk/>
            <pc:sldMk cId="1457157090" sldId="4698"/>
            <ac:picMk id="4" creationId="{589ED0A2-E024-9D2A-BAAF-EE0D9BE72CC9}"/>
          </ac:picMkLst>
        </pc:picChg>
        <pc:picChg chg="del">
          <ac:chgData name="Hannelore Volckaert | Taborgroep" userId="a7e4f129-0908-4643-bbe8-13c238e9190f" providerId="ADAL" clId="{5821CDF3-B83F-431D-AC86-D4D85C61DACF}" dt="2023-12-08T16:39:23.123" v="701" actId="478"/>
          <ac:picMkLst>
            <pc:docMk/>
            <pc:sldMk cId="1457157090" sldId="4698"/>
            <ac:picMk id="5" creationId="{9079CEED-39B1-DF88-FC8B-EE25E3A9A717}"/>
          </ac:picMkLst>
        </pc:picChg>
      </pc:sldChg>
      <pc:sldChg chg="add del">
        <pc:chgData name="Hannelore Volckaert | Taborgroep" userId="a7e4f129-0908-4643-bbe8-13c238e9190f" providerId="ADAL" clId="{5821CDF3-B83F-431D-AC86-D4D85C61DACF}" dt="2023-12-15T17:00:20.797" v="2514" actId="2696"/>
        <pc:sldMkLst>
          <pc:docMk/>
          <pc:sldMk cId="1585991118" sldId="4699"/>
        </pc:sldMkLst>
      </pc:sldChg>
      <pc:sldChg chg="add del">
        <pc:chgData name="Hannelore Volckaert | Taborgroep" userId="a7e4f129-0908-4643-bbe8-13c238e9190f" providerId="ADAL" clId="{5821CDF3-B83F-431D-AC86-D4D85C61DACF}" dt="2023-12-15T17:00:20.797" v="2514" actId="2696"/>
        <pc:sldMkLst>
          <pc:docMk/>
          <pc:sldMk cId="4053314790" sldId="4700"/>
        </pc:sldMkLst>
      </pc:sldChg>
      <pc:sldChg chg="add modNotesTx">
        <pc:chgData name="Hannelore Volckaert | Taborgroep" userId="a7e4f129-0908-4643-bbe8-13c238e9190f" providerId="ADAL" clId="{5821CDF3-B83F-431D-AC86-D4D85C61DACF}" dt="2023-12-19T17:29:14.996" v="3317" actId="20577"/>
        <pc:sldMkLst>
          <pc:docMk/>
          <pc:sldMk cId="2564239108" sldId="4701"/>
        </pc:sldMkLst>
      </pc:sldChg>
      <pc:sldChg chg="add">
        <pc:chgData name="Hannelore Volckaert | Taborgroep" userId="a7e4f129-0908-4643-bbe8-13c238e9190f" providerId="ADAL" clId="{5821CDF3-B83F-431D-AC86-D4D85C61DACF}" dt="2023-12-14T14:51:29.206" v="1208"/>
        <pc:sldMkLst>
          <pc:docMk/>
          <pc:sldMk cId="870899718" sldId="4702"/>
        </pc:sldMkLst>
      </pc:sldChg>
      <pc:sldChg chg="add del mod modShow modNotesTx">
        <pc:chgData name="Hannelore Volckaert | Taborgroep" userId="a7e4f129-0908-4643-bbe8-13c238e9190f" providerId="ADAL" clId="{5821CDF3-B83F-431D-AC86-D4D85C61DACF}" dt="2023-12-20T13:57:40.134" v="3348"/>
        <pc:sldMkLst>
          <pc:docMk/>
          <pc:sldMk cId="1944341189" sldId="4703"/>
        </pc:sldMkLst>
      </pc:sldChg>
      <pc:sldChg chg="addSp modSp add mod modNotesTx">
        <pc:chgData name="Hannelore Volckaert | Taborgroep" userId="a7e4f129-0908-4643-bbe8-13c238e9190f" providerId="ADAL" clId="{5821CDF3-B83F-431D-AC86-D4D85C61DACF}" dt="2023-12-20T14:25:31.083" v="3349" actId="20577"/>
        <pc:sldMkLst>
          <pc:docMk/>
          <pc:sldMk cId="907191130" sldId="4704"/>
        </pc:sldMkLst>
        <pc:picChg chg="mod">
          <ac:chgData name="Hannelore Volckaert | Taborgroep" userId="a7e4f129-0908-4643-bbe8-13c238e9190f" providerId="ADAL" clId="{5821CDF3-B83F-431D-AC86-D4D85C61DACF}" dt="2023-12-19T14:58:04.217" v="3126" actId="1076"/>
          <ac:picMkLst>
            <pc:docMk/>
            <pc:sldMk cId="907191130" sldId="4704"/>
            <ac:picMk id="6" creationId="{3B7FB8BF-F46B-BCC2-8300-F867634D0B37}"/>
          </ac:picMkLst>
        </pc:picChg>
        <pc:picChg chg="add mod">
          <ac:chgData name="Hannelore Volckaert | Taborgroep" userId="a7e4f129-0908-4643-bbe8-13c238e9190f" providerId="ADAL" clId="{5821CDF3-B83F-431D-AC86-D4D85C61DACF}" dt="2023-12-19T14:58:07.928" v="3127" actId="1076"/>
          <ac:picMkLst>
            <pc:docMk/>
            <pc:sldMk cId="907191130" sldId="4704"/>
            <ac:picMk id="7" creationId="{6A602322-ED92-2AFC-70B5-7D5F5605846D}"/>
          </ac:picMkLst>
        </pc:picChg>
      </pc:sldChg>
      <pc:sldChg chg="add del">
        <pc:chgData name="Hannelore Volckaert | Taborgroep" userId="a7e4f129-0908-4643-bbe8-13c238e9190f" providerId="ADAL" clId="{5821CDF3-B83F-431D-AC86-D4D85C61DACF}" dt="2023-12-19T15:00:33.212" v="3132" actId="2696"/>
        <pc:sldMkLst>
          <pc:docMk/>
          <pc:sldMk cId="3091333844" sldId="4705"/>
        </pc:sldMkLst>
      </pc:sldChg>
      <pc:sldChg chg="add del">
        <pc:chgData name="Hannelore Volckaert | Taborgroep" userId="a7e4f129-0908-4643-bbe8-13c238e9190f" providerId="ADAL" clId="{5821CDF3-B83F-431D-AC86-D4D85C61DACF}" dt="2023-12-19T14:59:52.141" v="3131" actId="2696"/>
        <pc:sldMkLst>
          <pc:docMk/>
          <pc:sldMk cId="1065565745" sldId="4707"/>
        </pc:sldMkLst>
      </pc:sldChg>
      <pc:sldChg chg="add del">
        <pc:chgData name="Hannelore Volckaert | Taborgroep" userId="a7e4f129-0908-4643-bbe8-13c238e9190f" providerId="ADAL" clId="{5821CDF3-B83F-431D-AC86-D4D85C61DACF}" dt="2023-12-19T14:59:29.948" v="3130" actId="2696"/>
        <pc:sldMkLst>
          <pc:docMk/>
          <pc:sldMk cId="542911586" sldId="4708"/>
        </pc:sldMkLst>
      </pc:sldChg>
      <pc:sldChg chg="addSp modSp add mod">
        <pc:chgData name="Hannelore Volckaert | Taborgroep" userId="a7e4f129-0908-4643-bbe8-13c238e9190f" providerId="ADAL" clId="{5821CDF3-B83F-431D-AC86-D4D85C61DACF}" dt="2023-12-19T14:55:33.913" v="3107" actId="1076"/>
        <pc:sldMkLst>
          <pc:docMk/>
          <pc:sldMk cId="1117155208" sldId="4709"/>
        </pc:sldMkLst>
        <pc:picChg chg="add mod">
          <ac:chgData name="Hannelore Volckaert | Taborgroep" userId="a7e4f129-0908-4643-bbe8-13c238e9190f" providerId="ADAL" clId="{5821CDF3-B83F-431D-AC86-D4D85C61DACF}" dt="2023-12-19T14:55:33.913" v="3107" actId="1076"/>
          <ac:picMkLst>
            <pc:docMk/>
            <pc:sldMk cId="1117155208" sldId="4709"/>
            <ac:picMk id="7" creationId="{718451D0-4564-B3BD-82C6-6CA698B2424E}"/>
          </ac:picMkLst>
        </pc:picChg>
      </pc:sldChg>
      <pc:sldChg chg="addSp modSp add mod">
        <pc:chgData name="Hannelore Volckaert | Taborgroep" userId="a7e4f129-0908-4643-bbe8-13c238e9190f" providerId="ADAL" clId="{5821CDF3-B83F-431D-AC86-D4D85C61DACF}" dt="2023-12-19T14:56:23.189" v="3113" actId="1076"/>
        <pc:sldMkLst>
          <pc:docMk/>
          <pc:sldMk cId="1292120048" sldId="4710"/>
        </pc:sldMkLst>
        <pc:picChg chg="add mod">
          <ac:chgData name="Hannelore Volckaert | Taborgroep" userId="a7e4f129-0908-4643-bbe8-13c238e9190f" providerId="ADAL" clId="{5821CDF3-B83F-431D-AC86-D4D85C61DACF}" dt="2023-12-19T14:55:42.476" v="3108"/>
          <ac:picMkLst>
            <pc:docMk/>
            <pc:sldMk cId="1292120048" sldId="4710"/>
            <ac:picMk id="7" creationId="{DBCB9B56-CA61-6623-E4C1-DD5A5D3DD7A3}"/>
          </ac:picMkLst>
        </pc:picChg>
        <pc:picChg chg="mod modCrop">
          <ac:chgData name="Hannelore Volckaert | Taborgroep" userId="a7e4f129-0908-4643-bbe8-13c238e9190f" providerId="ADAL" clId="{5821CDF3-B83F-431D-AC86-D4D85C61DACF}" dt="2023-12-19T14:56:23.189" v="3113" actId="1076"/>
          <ac:picMkLst>
            <pc:docMk/>
            <pc:sldMk cId="1292120048" sldId="4710"/>
            <ac:picMk id="9" creationId="{AA2DEF16-40C0-F06B-2029-7802680A9E7E}"/>
          </ac:picMkLst>
        </pc:picChg>
      </pc:sldChg>
      <pc:sldChg chg="addSp modSp add mod">
        <pc:chgData name="Hannelore Volckaert | Taborgroep" userId="a7e4f129-0908-4643-bbe8-13c238e9190f" providerId="ADAL" clId="{5821CDF3-B83F-431D-AC86-D4D85C61DACF}" dt="2023-12-19T14:56:48.379" v="3117" actId="14100"/>
        <pc:sldMkLst>
          <pc:docMk/>
          <pc:sldMk cId="3937024547" sldId="4711"/>
        </pc:sldMkLst>
        <pc:picChg chg="add mod">
          <ac:chgData name="Hannelore Volckaert | Taborgroep" userId="a7e4f129-0908-4643-bbe8-13c238e9190f" providerId="ADAL" clId="{5821CDF3-B83F-431D-AC86-D4D85C61DACF}" dt="2023-12-19T14:56:48.379" v="3117" actId="14100"/>
          <ac:picMkLst>
            <pc:docMk/>
            <pc:sldMk cId="3937024547" sldId="4711"/>
            <ac:picMk id="7" creationId="{D07104D8-310F-B922-0372-D78A6DEF754F}"/>
          </ac:picMkLst>
        </pc:picChg>
      </pc:sldChg>
      <pc:sldChg chg="addSp modSp add mod">
        <pc:chgData name="Hannelore Volckaert | Taborgroep" userId="a7e4f129-0908-4643-bbe8-13c238e9190f" providerId="ADAL" clId="{5821CDF3-B83F-431D-AC86-D4D85C61DACF}" dt="2023-12-19T14:57:06.452" v="3119" actId="1076"/>
        <pc:sldMkLst>
          <pc:docMk/>
          <pc:sldMk cId="390443277" sldId="4713"/>
        </pc:sldMkLst>
        <pc:spChg chg="mod">
          <ac:chgData name="Hannelore Volckaert | Taborgroep" userId="a7e4f129-0908-4643-bbe8-13c238e9190f" providerId="ADAL" clId="{5821CDF3-B83F-431D-AC86-D4D85C61DACF}" dt="2023-12-19T14:57:06.452" v="3119" actId="1076"/>
          <ac:spMkLst>
            <pc:docMk/>
            <pc:sldMk cId="390443277" sldId="4713"/>
            <ac:spMk id="13" creationId="{E53A92FD-D579-FD9B-671F-917AAC48FC40}"/>
          </ac:spMkLst>
        </pc:spChg>
        <pc:picChg chg="add mod">
          <ac:chgData name="Hannelore Volckaert | Taborgroep" userId="a7e4f129-0908-4643-bbe8-13c238e9190f" providerId="ADAL" clId="{5821CDF3-B83F-431D-AC86-D4D85C61DACF}" dt="2023-12-19T14:57:01.421" v="3118"/>
          <ac:picMkLst>
            <pc:docMk/>
            <pc:sldMk cId="390443277" sldId="4713"/>
            <ac:picMk id="5" creationId="{C16EFE69-D0E2-D10F-A6A4-F870D8FFE54E}"/>
          </ac:picMkLst>
        </pc:picChg>
      </pc:sldChg>
      <pc:sldChg chg="add del">
        <pc:chgData name="Hannelore Volckaert | Taborgroep" userId="a7e4f129-0908-4643-bbe8-13c238e9190f" providerId="ADAL" clId="{5821CDF3-B83F-431D-AC86-D4D85C61DACF}" dt="2023-12-19T14:59:52.141" v="3131" actId="2696"/>
        <pc:sldMkLst>
          <pc:docMk/>
          <pc:sldMk cId="2372476916" sldId="4714"/>
        </pc:sldMkLst>
      </pc:sldChg>
      <pc:sldChg chg="add del">
        <pc:chgData name="Hannelore Volckaert | Taborgroep" userId="a7e4f129-0908-4643-bbe8-13c238e9190f" providerId="ADAL" clId="{5821CDF3-B83F-431D-AC86-D4D85C61DACF}" dt="2023-12-14T14:59:36.448" v="1209" actId="47"/>
        <pc:sldMkLst>
          <pc:docMk/>
          <pc:sldMk cId="2265861144" sldId="4715"/>
        </pc:sldMkLst>
      </pc:sldChg>
      <pc:sldChg chg="modSp add del mod">
        <pc:chgData name="Hannelore Volckaert | Taborgroep" userId="a7e4f129-0908-4643-bbe8-13c238e9190f" providerId="ADAL" clId="{5821CDF3-B83F-431D-AC86-D4D85C61DACF}" dt="2023-12-14T15:46:54.167" v="1212" actId="2696"/>
        <pc:sldMkLst>
          <pc:docMk/>
          <pc:sldMk cId="439536902" sldId="4716"/>
        </pc:sldMkLst>
        <pc:graphicFrameChg chg="modGraphic">
          <ac:chgData name="Hannelore Volckaert | Taborgroep" userId="a7e4f129-0908-4643-bbe8-13c238e9190f" providerId="ADAL" clId="{5821CDF3-B83F-431D-AC86-D4D85C61DACF}" dt="2023-12-14T15:11:40.152" v="1211" actId="207"/>
          <ac:graphicFrameMkLst>
            <pc:docMk/>
            <pc:sldMk cId="439536902" sldId="4716"/>
            <ac:graphicFrameMk id="3" creationId="{71076091-577C-96C0-9C82-72885E9C34F4}"/>
          </ac:graphicFrameMkLst>
        </pc:graphicFrameChg>
      </pc:sldChg>
      <pc:sldChg chg="add modNotesTx">
        <pc:chgData name="Hannelore Volckaert | Taborgroep" userId="a7e4f129-0908-4643-bbe8-13c238e9190f" providerId="ADAL" clId="{5821CDF3-B83F-431D-AC86-D4D85C61DACF}" dt="2023-12-20T10:53:54.341" v="3347" actId="20577"/>
        <pc:sldMkLst>
          <pc:docMk/>
          <pc:sldMk cId="2882439968" sldId="4717"/>
        </pc:sldMkLst>
      </pc:sldChg>
      <pc:sldChg chg="add">
        <pc:chgData name="Hannelore Volckaert | Taborgroep" userId="a7e4f129-0908-4643-bbe8-13c238e9190f" providerId="ADAL" clId="{5821CDF3-B83F-431D-AC86-D4D85C61DACF}" dt="2023-12-14T14:51:29.206" v="1208"/>
        <pc:sldMkLst>
          <pc:docMk/>
          <pc:sldMk cId="944054765" sldId="4718"/>
        </pc:sldMkLst>
      </pc:sldChg>
      <pc:sldChg chg="add modNotesTx">
        <pc:chgData name="Hannelore Volckaert | Taborgroep" userId="a7e4f129-0908-4643-bbe8-13c238e9190f" providerId="ADAL" clId="{5821CDF3-B83F-431D-AC86-D4D85C61DACF}" dt="2023-12-19T14:53:45.154" v="3097"/>
        <pc:sldMkLst>
          <pc:docMk/>
          <pc:sldMk cId="2965992756" sldId="4719"/>
        </pc:sldMkLst>
      </pc:sldChg>
      <pc:sldChg chg="add del mod modShow">
        <pc:chgData name="Hannelore Volckaert | Taborgroep" userId="a7e4f129-0908-4643-bbe8-13c238e9190f" providerId="ADAL" clId="{5821CDF3-B83F-431D-AC86-D4D85C61DACF}" dt="2023-12-19T14:54:00.986" v="3098" actId="47"/>
        <pc:sldMkLst>
          <pc:docMk/>
          <pc:sldMk cId="3926166068" sldId="4720"/>
        </pc:sldMkLst>
      </pc:sldChg>
      <pc:sldChg chg="modSp add mod modNotesTx">
        <pc:chgData name="Hannelore Volckaert | Taborgroep" userId="a7e4f129-0908-4643-bbe8-13c238e9190f" providerId="ADAL" clId="{5821CDF3-B83F-431D-AC86-D4D85C61DACF}" dt="2023-12-22T12:55:38.795" v="3373" actId="313"/>
        <pc:sldMkLst>
          <pc:docMk/>
          <pc:sldMk cId="491885057" sldId="4721"/>
        </pc:sldMkLst>
        <pc:spChg chg="mod">
          <ac:chgData name="Hannelore Volckaert | Taborgroep" userId="a7e4f129-0908-4643-bbe8-13c238e9190f" providerId="ADAL" clId="{5821CDF3-B83F-431D-AC86-D4D85C61DACF}" dt="2023-12-14T16:16:21.012" v="1223" actId="20577"/>
          <ac:spMkLst>
            <pc:docMk/>
            <pc:sldMk cId="491885057" sldId="4721"/>
            <ac:spMk id="2" creationId="{6C1D7ED3-9652-4538-8DCE-D11F6A42C964}"/>
          </ac:spMkLst>
        </pc:spChg>
        <pc:spChg chg="mod">
          <ac:chgData name="Hannelore Volckaert | Taborgroep" userId="a7e4f129-0908-4643-bbe8-13c238e9190f" providerId="ADAL" clId="{5821CDF3-B83F-431D-AC86-D4D85C61DACF}" dt="2023-12-19T14:54:59.374" v="3102" actId="14100"/>
          <ac:spMkLst>
            <pc:docMk/>
            <pc:sldMk cId="491885057" sldId="4721"/>
            <ac:spMk id="6" creationId="{08AAB416-3799-9FE3-CE42-67C3393C46B6}"/>
          </ac:spMkLst>
        </pc:spChg>
        <pc:picChg chg="mod">
          <ac:chgData name="Hannelore Volckaert | Taborgroep" userId="a7e4f129-0908-4643-bbe8-13c238e9190f" providerId="ADAL" clId="{5821CDF3-B83F-431D-AC86-D4D85C61DACF}" dt="2023-12-19T14:54:44.369" v="3100" actId="1076"/>
          <ac:picMkLst>
            <pc:docMk/>
            <pc:sldMk cId="491885057" sldId="4721"/>
            <ac:picMk id="7" creationId="{C998BB56-5672-B5E4-2F3A-C976EDF8620B}"/>
          </ac:picMkLst>
        </pc:picChg>
      </pc:sldChg>
      <pc:sldChg chg="addSp modSp add mod modAnim">
        <pc:chgData name="Hannelore Volckaert | Taborgroep" userId="a7e4f129-0908-4643-bbe8-13c238e9190f" providerId="ADAL" clId="{5821CDF3-B83F-431D-AC86-D4D85C61DACF}" dt="2023-12-22T15:36:13.203" v="3377" actId="1076"/>
        <pc:sldMkLst>
          <pc:docMk/>
          <pc:sldMk cId="2551162269" sldId="4722"/>
        </pc:sldMkLst>
        <pc:picChg chg="add mod">
          <ac:chgData name="Hannelore Volckaert | Taborgroep" userId="a7e4f129-0908-4643-bbe8-13c238e9190f" providerId="ADAL" clId="{5821CDF3-B83F-431D-AC86-D4D85C61DACF}" dt="2023-12-22T15:36:13.203" v="3377" actId="1076"/>
          <ac:picMkLst>
            <pc:docMk/>
            <pc:sldMk cId="2551162269" sldId="4722"/>
            <ac:picMk id="3" creationId="{92430554-A905-1B2F-C7FD-44C2A4ADC750}"/>
          </ac:picMkLst>
        </pc:picChg>
      </pc:sldChg>
      <pc:sldChg chg="add del">
        <pc:chgData name="Hannelore Volckaert | Taborgroep" userId="a7e4f129-0908-4643-bbe8-13c238e9190f" providerId="ADAL" clId="{5821CDF3-B83F-431D-AC86-D4D85C61DACF}" dt="2023-12-19T15:00:33.212" v="3132" actId="2696"/>
        <pc:sldMkLst>
          <pc:docMk/>
          <pc:sldMk cId="1751223940" sldId="4723"/>
        </pc:sldMkLst>
      </pc:sldChg>
      <pc:sldChg chg="add del">
        <pc:chgData name="Hannelore Volckaert | Taborgroep" userId="a7e4f129-0908-4643-bbe8-13c238e9190f" providerId="ADAL" clId="{5821CDF3-B83F-431D-AC86-D4D85C61DACF}" dt="2023-12-19T15:00:52.177" v="3133" actId="2696"/>
        <pc:sldMkLst>
          <pc:docMk/>
          <pc:sldMk cId="3629307367" sldId="4724"/>
        </pc:sldMkLst>
      </pc:sldChg>
      <pc:sldChg chg="add del">
        <pc:chgData name="Hannelore Volckaert | Taborgroep" userId="a7e4f129-0908-4643-bbe8-13c238e9190f" providerId="ADAL" clId="{5821CDF3-B83F-431D-AC86-D4D85C61DACF}" dt="2023-12-19T15:00:52.177" v="3133" actId="2696"/>
        <pc:sldMkLst>
          <pc:docMk/>
          <pc:sldMk cId="2912890771" sldId="4725"/>
        </pc:sldMkLst>
      </pc:sldChg>
      <pc:sldChg chg="add">
        <pc:chgData name="Hannelore Volckaert | Taborgroep" userId="a7e4f129-0908-4643-bbe8-13c238e9190f" providerId="ADAL" clId="{5821CDF3-B83F-431D-AC86-D4D85C61DACF}" dt="2023-12-14T14:51:29.206" v="1208"/>
        <pc:sldMkLst>
          <pc:docMk/>
          <pc:sldMk cId="864962453" sldId="4726"/>
        </pc:sldMkLst>
      </pc:sldChg>
      <pc:sldChg chg="add del">
        <pc:chgData name="Hannelore Volckaert | Taborgroep" userId="a7e4f129-0908-4643-bbe8-13c238e9190f" providerId="ADAL" clId="{5821CDF3-B83F-431D-AC86-D4D85C61DACF}" dt="2023-12-19T14:59:52.141" v="3131" actId="2696"/>
        <pc:sldMkLst>
          <pc:docMk/>
          <pc:sldMk cId="2713777227" sldId="4727"/>
        </pc:sldMkLst>
      </pc:sldChg>
      <pc:sldChg chg="add del">
        <pc:chgData name="Hannelore Volckaert | Taborgroep" userId="a7e4f129-0908-4643-bbe8-13c238e9190f" providerId="ADAL" clId="{5821CDF3-B83F-431D-AC86-D4D85C61DACF}" dt="2023-12-19T14:59:29.948" v="3130" actId="2696"/>
        <pc:sldMkLst>
          <pc:docMk/>
          <pc:sldMk cId="803386279" sldId="4728"/>
        </pc:sldMkLst>
      </pc:sldChg>
      <pc:sldChg chg="add del">
        <pc:chgData name="Hannelore Volckaert | Taborgroep" userId="a7e4f129-0908-4643-bbe8-13c238e9190f" providerId="ADAL" clId="{5821CDF3-B83F-431D-AC86-D4D85C61DACF}" dt="2023-12-19T14:59:29.948" v="3130" actId="2696"/>
        <pc:sldMkLst>
          <pc:docMk/>
          <pc:sldMk cId="2017496183" sldId="4729"/>
        </pc:sldMkLst>
      </pc:sldChg>
      <pc:sldChg chg="add del">
        <pc:chgData name="Hannelore Volckaert | Taborgroep" userId="a7e4f129-0908-4643-bbe8-13c238e9190f" providerId="ADAL" clId="{5821CDF3-B83F-431D-AC86-D4D85C61DACF}" dt="2023-12-19T15:02:07.468" v="3134" actId="2696"/>
        <pc:sldMkLst>
          <pc:docMk/>
          <pc:sldMk cId="259415045" sldId="4730"/>
        </pc:sldMkLst>
      </pc:sldChg>
      <pc:sldChg chg="add">
        <pc:chgData name="Hannelore Volckaert | Taborgroep" userId="a7e4f129-0908-4643-bbe8-13c238e9190f" providerId="ADAL" clId="{5821CDF3-B83F-431D-AC86-D4D85C61DACF}" dt="2023-12-19T15:02:18.004" v="3135"/>
        <pc:sldMkLst>
          <pc:docMk/>
          <pc:sldMk cId="3994321951" sldId="4730"/>
        </pc:sldMkLst>
      </pc:sldChg>
      <pc:sldChg chg="addSp delSp modSp add mod modNotesTx">
        <pc:chgData name="Hannelore Volckaert | Taborgroep" userId="a7e4f129-0908-4643-bbe8-13c238e9190f" providerId="ADAL" clId="{5821CDF3-B83F-431D-AC86-D4D85C61DACF}" dt="2023-12-19T15:13:46.764" v="3174" actId="114"/>
        <pc:sldMkLst>
          <pc:docMk/>
          <pc:sldMk cId="566525441" sldId="4731"/>
        </pc:sldMkLst>
        <pc:spChg chg="mod">
          <ac:chgData name="Hannelore Volckaert | Taborgroep" userId="a7e4f129-0908-4643-bbe8-13c238e9190f" providerId="ADAL" clId="{5821CDF3-B83F-431D-AC86-D4D85C61DACF}" dt="2023-12-19T14:51:35.301" v="3071" actId="20577"/>
          <ac:spMkLst>
            <pc:docMk/>
            <pc:sldMk cId="566525441" sldId="4731"/>
            <ac:spMk id="2" creationId="{55728414-629A-6710-E727-4E93191B9550}"/>
          </ac:spMkLst>
        </pc:spChg>
        <pc:spChg chg="add del mod">
          <ac:chgData name="Hannelore Volckaert | Taborgroep" userId="a7e4f129-0908-4643-bbe8-13c238e9190f" providerId="ADAL" clId="{5821CDF3-B83F-431D-AC86-D4D85C61DACF}" dt="2023-12-19T14:44:04.191" v="2846" actId="478"/>
          <ac:spMkLst>
            <pc:docMk/>
            <pc:sldMk cId="566525441" sldId="4731"/>
            <ac:spMk id="8" creationId="{D12ABF3B-F3F5-839F-FF70-4E27BAE2E18A}"/>
          </ac:spMkLst>
        </pc:spChg>
        <pc:picChg chg="add del">
          <ac:chgData name="Hannelore Volckaert | Taborgroep" userId="a7e4f129-0908-4643-bbe8-13c238e9190f" providerId="ADAL" clId="{5821CDF3-B83F-431D-AC86-D4D85C61DACF}" dt="2023-12-19T14:44:04.191" v="2846" actId="478"/>
          <ac:picMkLst>
            <pc:docMk/>
            <pc:sldMk cId="566525441" sldId="4731"/>
            <ac:picMk id="4" creationId="{40AF0EA3-7166-26C5-F444-AA3329CA12A6}"/>
          </ac:picMkLst>
        </pc:picChg>
        <pc:picChg chg="add del mod">
          <ac:chgData name="Hannelore Volckaert | Taborgroep" userId="a7e4f129-0908-4643-bbe8-13c238e9190f" providerId="ADAL" clId="{5821CDF3-B83F-431D-AC86-D4D85C61DACF}" dt="2023-12-19T14:44:03.299" v="2845"/>
          <ac:picMkLst>
            <pc:docMk/>
            <pc:sldMk cId="566525441" sldId="4731"/>
            <ac:picMk id="9" creationId="{F305B630-C28B-DCBB-DB95-1322E246B946}"/>
          </ac:picMkLst>
        </pc:picChg>
      </pc:sldChg>
      <pc:sldChg chg="addSp delSp modSp new del mod">
        <pc:chgData name="Hannelore Volckaert | Taborgroep" userId="a7e4f129-0908-4643-bbe8-13c238e9190f" providerId="ADAL" clId="{5821CDF3-B83F-431D-AC86-D4D85C61DACF}" dt="2023-12-14T16:02:14.496" v="1218" actId="47"/>
        <pc:sldMkLst>
          <pc:docMk/>
          <pc:sldMk cId="1324240319" sldId="4731"/>
        </pc:sldMkLst>
        <pc:spChg chg="del">
          <ac:chgData name="Hannelore Volckaert | Taborgroep" userId="a7e4f129-0908-4643-bbe8-13c238e9190f" providerId="ADAL" clId="{5821CDF3-B83F-431D-AC86-D4D85C61DACF}" dt="2023-12-14T16:01:04.158" v="1216" actId="931"/>
          <ac:spMkLst>
            <pc:docMk/>
            <pc:sldMk cId="1324240319" sldId="4731"/>
            <ac:spMk id="3" creationId="{32C9FE15-88DF-F416-35ED-3F368ACC3A1D}"/>
          </ac:spMkLst>
        </pc:spChg>
        <pc:picChg chg="add mod">
          <ac:chgData name="Hannelore Volckaert | Taborgroep" userId="a7e4f129-0908-4643-bbe8-13c238e9190f" providerId="ADAL" clId="{5821CDF3-B83F-431D-AC86-D4D85C61DACF}" dt="2023-12-14T16:01:16.582" v="1217" actId="207"/>
          <ac:picMkLst>
            <pc:docMk/>
            <pc:sldMk cId="1324240319" sldId="4731"/>
            <ac:picMk id="5" creationId="{E3651A53-5C4E-C7A5-7B5C-656B2F067510}"/>
          </ac:picMkLst>
        </pc:picChg>
      </pc:sldChg>
      <pc:sldChg chg="addSp delSp modSp add mod ord modNotesTx">
        <pc:chgData name="Hannelore Volckaert | Taborgroep" userId="a7e4f129-0908-4643-bbe8-13c238e9190f" providerId="ADAL" clId="{5821CDF3-B83F-431D-AC86-D4D85C61DACF}" dt="2023-12-19T14:45:41.793" v="2999" actId="20577"/>
        <pc:sldMkLst>
          <pc:docMk/>
          <pc:sldMk cId="3070083044" sldId="4732"/>
        </pc:sldMkLst>
        <pc:spChg chg="mod">
          <ac:chgData name="Hannelore Volckaert | Taborgroep" userId="a7e4f129-0908-4643-bbe8-13c238e9190f" providerId="ADAL" clId="{5821CDF3-B83F-431D-AC86-D4D85C61DACF}" dt="2023-12-19T14:45:10.148" v="2883" actId="14100"/>
          <ac:spMkLst>
            <pc:docMk/>
            <pc:sldMk cId="3070083044" sldId="4732"/>
            <ac:spMk id="2" creationId="{55728414-629A-6710-E727-4E93191B9550}"/>
          </ac:spMkLst>
        </pc:spChg>
        <pc:spChg chg="add mod">
          <ac:chgData name="Hannelore Volckaert | Taborgroep" userId="a7e4f129-0908-4643-bbe8-13c238e9190f" providerId="ADAL" clId="{5821CDF3-B83F-431D-AC86-D4D85C61DACF}" dt="2023-12-19T14:44:09.415" v="2849" actId="478"/>
          <ac:spMkLst>
            <pc:docMk/>
            <pc:sldMk cId="3070083044" sldId="4732"/>
            <ac:spMk id="8" creationId="{F5F59B2C-08CA-6681-407C-DE89F2820204}"/>
          </ac:spMkLst>
        </pc:spChg>
        <pc:picChg chg="del">
          <ac:chgData name="Hannelore Volckaert | Taborgroep" userId="a7e4f129-0908-4643-bbe8-13c238e9190f" providerId="ADAL" clId="{5821CDF3-B83F-431D-AC86-D4D85C61DACF}" dt="2023-12-19T14:44:09.415" v="2849" actId="478"/>
          <ac:picMkLst>
            <pc:docMk/>
            <pc:sldMk cId="3070083044" sldId="4732"/>
            <ac:picMk id="4" creationId="{40AF0EA3-7166-26C5-F444-AA3329CA12A6}"/>
          </ac:picMkLst>
        </pc:picChg>
        <pc:picChg chg="add mod">
          <ac:chgData name="Hannelore Volckaert | Taborgroep" userId="a7e4f129-0908-4643-bbe8-13c238e9190f" providerId="ADAL" clId="{5821CDF3-B83F-431D-AC86-D4D85C61DACF}" dt="2023-12-19T14:44:48.565" v="2879" actId="1076"/>
          <ac:picMkLst>
            <pc:docMk/>
            <pc:sldMk cId="3070083044" sldId="4732"/>
            <ac:picMk id="9" creationId="{33800475-B7E2-13F8-8B27-78F9A69669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AA48C3-CC11-4DF8-9ED5-F205FEA759A5}" type="datetimeFigureOut">
              <a:rPr lang="nl-BE" smtClean="0"/>
              <a:t>7/01/2024</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6725011-B840-4C83-9C71-6C9937B7B2BC}" type="slidenum">
              <a:rPr lang="nl-BE" smtClean="0"/>
              <a:t>‹nr.›</a:t>
            </a:fld>
            <a:endParaRPr lang="nl-BE"/>
          </a:p>
        </p:txBody>
      </p:sp>
    </p:spTree>
    <p:extLst>
      <p:ext uri="{BB962C8B-B14F-4D97-AF65-F5344CB8AC3E}">
        <p14:creationId xmlns:p14="http://schemas.microsoft.com/office/powerpoint/2010/main" val="390038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oSQJP40PcGI"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a:t>
            </a:fld>
            <a:endParaRPr lang="nl-BE"/>
          </a:p>
        </p:txBody>
      </p:sp>
    </p:spTree>
    <p:extLst>
      <p:ext uri="{BB962C8B-B14F-4D97-AF65-F5344CB8AC3E}">
        <p14:creationId xmlns:p14="http://schemas.microsoft.com/office/powerpoint/2010/main" val="3964554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10</a:t>
            </a:fld>
            <a:endParaRPr lang="nl-BE"/>
          </a:p>
        </p:txBody>
      </p:sp>
    </p:spTree>
    <p:extLst>
      <p:ext uri="{BB962C8B-B14F-4D97-AF65-F5344CB8AC3E}">
        <p14:creationId xmlns:p14="http://schemas.microsoft.com/office/powerpoint/2010/main" val="4229783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starten niet van nul. Er is al een basis. We doen dagdagelijks aan kennisdeling, vandaar DEEL 1 in jullie voorbereidende opdracht. </a:t>
            </a:r>
          </a:p>
          <a:p>
            <a:r>
              <a:rPr lang="nl-NL" dirty="0"/>
              <a:t>We gaan er gelijk mee aan de slag, om ‘kennisdeling’ meteen concreet en bruikbaar te maken (want “kennisdeling” en “kennismanagement” kan héél abstract en conceptueel worden).</a:t>
            </a:r>
          </a:p>
          <a:p>
            <a:r>
              <a:rPr lang="nl-NL" dirty="0"/>
              <a:t>DUS: ‘met de deur in huis’</a:t>
            </a:r>
          </a:p>
          <a:p>
            <a:r>
              <a:rPr lang="nl-NL" i="1" dirty="0"/>
              <a:t>“Neem jullie voorbereiding erbij”</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11</a:t>
            </a:fld>
            <a:endParaRPr lang="nl-BE"/>
          </a:p>
        </p:txBody>
      </p:sp>
    </p:spTree>
    <p:extLst>
      <p:ext uri="{BB962C8B-B14F-4D97-AF65-F5344CB8AC3E}">
        <p14:creationId xmlns:p14="http://schemas.microsoft.com/office/powerpoint/2010/main" val="190048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12</a:t>
            </a:fld>
            <a:endParaRPr lang="nl-BE"/>
          </a:p>
        </p:txBody>
      </p:sp>
    </p:spTree>
    <p:extLst>
      <p:ext uri="{BB962C8B-B14F-4D97-AF65-F5344CB8AC3E}">
        <p14:creationId xmlns:p14="http://schemas.microsoft.com/office/powerpoint/2010/main" val="285012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highlight>
                  <a:srgbClr val="FFFF00"/>
                </a:highlight>
              </a:rPr>
              <a:t>Werkboek oefening 2.1 – stap 1 &amp; stap 2</a:t>
            </a:r>
          </a:p>
          <a:p>
            <a:r>
              <a:rPr lang="nl-NL" b="0" i="1" dirty="0">
                <a:highlight>
                  <a:srgbClr val="FFFF00"/>
                </a:highlight>
              </a:rPr>
              <a:t>“De lijst maak je op basis van je antwoorden in je voorbereiding op DEEL 1 - stap 2: “Wat zit er in het cijfer dat je gaf? Hoe doen jullie het nu (al)?”</a:t>
            </a:r>
          </a:p>
          <a:p>
            <a:r>
              <a:rPr lang="nl-NL" b="0" i="1" dirty="0">
                <a:highlight>
                  <a:srgbClr val="FFFF00"/>
                </a:highlight>
              </a:rPr>
              <a:t>Deel met elkaar de praktijken. Noteer eventueel een inspiratie-moment in je werkboek”.</a:t>
            </a: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13</a:t>
            </a:fld>
            <a:endParaRPr lang="nl-BE"/>
          </a:p>
        </p:txBody>
      </p:sp>
    </p:spTree>
    <p:extLst>
      <p:ext uri="{BB962C8B-B14F-4D97-AF65-F5344CB8AC3E}">
        <p14:creationId xmlns:p14="http://schemas.microsoft.com/office/powerpoint/2010/main" val="26978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highlight>
                  <a:srgbClr val="FFFF00"/>
                </a:highlight>
              </a:rPr>
              <a:t>Werkboek oefening 2.1 – stap 3 &amp; stap 4</a:t>
            </a:r>
          </a:p>
          <a:p>
            <a:r>
              <a:rPr lang="nl-NL" b="0" i="1" dirty="0">
                <a:highlight>
                  <a:srgbClr val="FFFF00"/>
                </a:highlight>
              </a:rPr>
              <a:t>“Het </a:t>
            </a:r>
            <a:r>
              <a:rPr lang="nl-NL" b="1" i="1" dirty="0">
                <a:highlight>
                  <a:srgbClr val="FFFF00"/>
                </a:highlight>
              </a:rPr>
              <a:t>gesprek</a:t>
            </a:r>
            <a:r>
              <a:rPr lang="nl-NL" b="0" i="1" dirty="0">
                <a:highlight>
                  <a:srgbClr val="FFFF00"/>
                </a:highlight>
              </a:rPr>
              <a:t> over de lijsten, is hier belangrijk. Zorg dat je elkaar goed begrijpt en dat je begrippen of concepten of termen </a:t>
            </a:r>
            <a:r>
              <a:rPr lang="nl-NL" b="1" i="1" dirty="0">
                <a:highlight>
                  <a:srgbClr val="FFFF00"/>
                </a:highlight>
              </a:rPr>
              <a:t>concreet</a:t>
            </a:r>
            <a:r>
              <a:rPr lang="nl-NL" b="0" i="1" dirty="0">
                <a:highlight>
                  <a:srgbClr val="FFFF00"/>
                </a:highlight>
              </a:rPr>
              <a:t> maakt (“Wat </a:t>
            </a:r>
            <a:r>
              <a:rPr lang="nl-NL" b="0" i="1" u="sng" dirty="0">
                <a:highlight>
                  <a:srgbClr val="FFFF00"/>
                </a:highlight>
              </a:rPr>
              <a:t>doen</a:t>
            </a:r>
            <a:r>
              <a:rPr lang="nl-NL" b="0" i="1" dirty="0">
                <a:highlight>
                  <a:srgbClr val="FFFF00"/>
                </a:highlight>
              </a:rPr>
              <a:t> jullie dan?”). Pas dan hebben jullie een goede vergelijkingsbasis. Haal de </a:t>
            </a:r>
            <a:r>
              <a:rPr lang="nl-NL" b="0" i="1" dirty="0" err="1">
                <a:highlight>
                  <a:srgbClr val="FFFF00"/>
                </a:highlight>
              </a:rPr>
              <a:t>dubbels</a:t>
            </a:r>
            <a:r>
              <a:rPr lang="nl-NL" b="0" i="1" dirty="0">
                <a:highlight>
                  <a:srgbClr val="FFFF00"/>
                </a:highlight>
              </a:rPr>
              <a:t> eruit en noteer elke ‘</a:t>
            </a:r>
            <a:r>
              <a:rPr lang="nl-NL" b="0" i="1" dirty="0" err="1">
                <a:highlight>
                  <a:srgbClr val="FFFF00"/>
                </a:highlight>
              </a:rPr>
              <a:t>kennisdelings</a:t>
            </a:r>
            <a:r>
              <a:rPr lang="nl-NL" b="0" i="1" dirty="0">
                <a:highlight>
                  <a:srgbClr val="FFFF00"/>
                </a:highlight>
              </a:rPr>
              <a:t>-praktijk op een post-it. Als jullie klaar zijn, hang de post-its op de flip hier vooraan. Jullie hebben 15’ – GO!”.</a:t>
            </a:r>
          </a:p>
          <a:p>
            <a:endParaRPr lang="nl-NL" b="0" i="1" dirty="0">
              <a:highlight>
                <a:srgbClr val="FFFF00"/>
              </a:highlight>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14</a:t>
            </a:fld>
            <a:endParaRPr lang="nl-BE"/>
          </a:p>
        </p:txBody>
      </p:sp>
    </p:spTree>
    <p:extLst>
      <p:ext uri="{BB962C8B-B14F-4D97-AF65-F5344CB8AC3E}">
        <p14:creationId xmlns:p14="http://schemas.microsoft.com/office/powerpoint/2010/main" val="196785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highlight>
                  <a:srgbClr val="FFFF00"/>
                </a:highlight>
              </a:rPr>
              <a:t>Werkboek oefening 2.1 (opstap oefening) – stap 5: </a:t>
            </a:r>
            <a:r>
              <a:rPr lang="nl-NL" b="1" dirty="0"/>
              <a:t>plenair delen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a:t>
            </a:r>
            <a:r>
              <a:rPr lang="nl-NL" b="0" i="1" dirty="0"/>
              <a:t>Jullie doen al zoveel</a:t>
            </a:r>
            <a:r>
              <a:rPr lang="nl-NL" b="0" dirty="0"/>
              <a:t>!”</a:t>
            </a:r>
          </a:p>
          <a:p>
            <a:endParaRPr lang="nl-NL" b="1" kern="100" dirty="0">
              <a:effectLst/>
              <a:latin typeface="Avenir Next LT Pro" panose="020B0504020202020204" pitchFamily="34" charset="0"/>
              <a:cs typeface="Times New Roman" panose="02020603050405020304" pitchFamily="18" charset="0"/>
            </a:endParaRPr>
          </a:p>
          <a:p>
            <a:endParaRPr lang="nl-NL" kern="100" dirty="0">
              <a:effectLst/>
              <a:latin typeface="Avenir Next LT Pro" panose="020B050402020202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15</a:t>
            </a:fld>
            <a:endParaRPr lang="nl-BE"/>
          </a:p>
        </p:txBody>
      </p:sp>
    </p:spTree>
    <p:extLst>
      <p:ext uri="{BB962C8B-B14F-4D97-AF65-F5344CB8AC3E}">
        <p14:creationId xmlns:p14="http://schemas.microsoft.com/office/powerpoint/2010/main" val="414211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venir Next LT Pro" panose="020B0504020202020204" pitchFamily="34" charset="0"/>
                <a:ea typeface="Calibri" panose="020F0502020204030204" pitchFamily="34" charset="0"/>
                <a:cs typeface="Calibri" panose="020F0502020204030204" pitchFamily="34" charset="0"/>
              </a:rPr>
              <a:t>“</a:t>
            </a:r>
            <a:r>
              <a:rPr lang="nl-NL" sz="1800" i="1" kern="100" dirty="0">
                <a:effectLst/>
                <a:latin typeface="Avenir Next LT Pro" panose="020B0504020202020204" pitchFamily="34" charset="0"/>
                <a:ea typeface="Calibri" panose="020F0502020204030204" pitchFamily="34" charset="0"/>
                <a:cs typeface="Calibri" panose="020F0502020204030204" pitchFamily="34" charset="0"/>
              </a:rPr>
              <a:t>Wat bedoelen we met ‘kennis’?”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venir Next LT Pro" panose="020B0504020202020204" pitchFamily="34" charset="0"/>
                <a:ea typeface="Calibri" panose="020F0502020204030204" pitchFamily="34" charset="0"/>
                <a:cs typeface="Calibri" panose="020F0502020204030204" pitchFamily="34" charset="0"/>
              </a:rPr>
              <a:t>Heel vaak hebben we het dan over ‘wijsheid’… (zie schema)</a:t>
            </a:r>
            <a:endParaRPr lang="nl-BE"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endParaRPr lang="nl-NL" dirty="0"/>
          </a:p>
          <a:p>
            <a:pPr marL="228600" indent="-228600">
              <a:buFont typeface="+mj-lt"/>
              <a:buAutoNum type="arabicPeriod"/>
            </a:pPr>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16</a:t>
            </a:fld>
            <a:endParaRPr lang="nl-BE"/>
          </a:p>
        </p:txBody>
      </p:sp>
    </p:spTree>
    <p:extLst>
      <p:ext uri="{BB962C8B-B14F-4D97-AF65-F5344CB8AC3E}">
        <p14:creationId xmlns:p14="http://schemas.microsoft.com/office/powerpoint/2010/main" val="2587358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t>“Als we het hebben over ‘kennis’, dan wordt een onderscheid gemaakt tussen types van kennis: </a:t>
            </a:r>
          </a:p>
          <a:p>
            <a:pPr marL="171450" indent="-171450">
              <a:buFont typeface="Symbol" panose="05050102010706020507" pitchFamily="18" charset="2"/>
              <a:buChar char="Þ"/>
            </a:pPr>
            <a:r>
              <a:rPr lang="nl-NL" i="1" dirty="0"/>
              <a:t>Types kennis – 20/80</a:t>
            </a:r>
          </a:p>
          <a:p>
            <a:pPr marL="628650" lvl="1" indent="-171450">
              <a:buFont typeface="Symbol" panose="05050102010706020507" pitchFamily="18" charset="2"/>
              <a:buChar char="Þ"/>
            </a:pPr>
            <a:r>
              <a:rPr lang="nl-NL" b="0" i="1" dirty="0"/>
              <a:t>Expliciete kennis is meestal FEITELIJKE kennis: </a:t>
            </a:r>
            <a:r>
              <a:rPr lang="nl-NL" i="1" dirty="0"/>
              <a:t>dit is kennis die je als individu niet kan leren door ervaring, je verwerft deze ‘op de schoolbanken’, via zelfstudie, via opleidingen of cursussen. In een team is dit wat geweten is, wat snel gevonden kan worden indien nodig, … </a:t>
            </a:r>
          </a:p>
          <a:p>
            <a:pPr marL="628650" lvl="1" indent="-171450">
              <a:buFont typeface="Symbol" panose="05050102010706020507" pitchFamily="18" charset="2"/>
              <a:buChar char="Þ"/>
            </a:pPr>
            <a:r>
              <a:rPr lang="nl-NL" b="0" i="1" dirty="0"/>
              <a:t>Stille kennis is vaak </a:t>
            </a:r>
            <a:r>
              <a:rPr lang="nl-NL" b="0" i="1" dirty="0" err="1"/>
              <a:t>ERVARINGskennis</a:t>
            </a:r>
            <a:r>
              <a:rPr lang="nl-NL" i="1" dirty="0"/>
              <a:t>: dit soort kennis leer je als persoon niét op de schoolbanken, je verwerft ze door ervaring op te doen. In teams is dit ook de cultuur: waarden, normen, manieren van werken die vaak niet expliciet gemaakt worden.”</a:t>
            </a:r>
          </a:p>
          <a:p>
            <a:pPr marL="457200" lvl="1" indent="0">
              <a:buFont typeface="Symbol" panose="05050102010706020507" pitchFamily="18" charset="2"/>
              <a:buNone/>
            </a:pPr>
            <a:endParaRPr lang="nl-NL" i="1" dirty="0"/>
          </a:p>
          <a:p>
            <a:pPr marL="171450" indent="-171450">
              <a:buFont typeface="Wingdings" panose="05000000000000000000" pitchFamily="2" charset="2"/>
              <a:buChar char="§"/>
            </a:pPr>
            <a:r>
              <a:rPr lang="nl-NL" i="0" dirty="0"/>
              <a:t>Niet evident om ‘stille’ kennis boven de waterlijn te halen…</a:t>
            </a:r>
          </a:p>
          <a:p>
            <a:pPr marL="171450" indent="-171450">
              <a:buFont typeface="Wingdings" panose="05000000000000000000" pitchFamily="2" charset="2"/>
              <a:buChar char="§"/>
            </a:pPr>
            <a:r>
              <a:rPr lang="nl-NL" i="0" dirty="0"/>
              <a:t>Soft skills om dit boven wateroppervlak te halen</a:t>
            </a:r>
          </a:p>
          <a:p>
            <a:pPr marL="171450" indent="-171450">
              <a:buFont typeface="Wingdings" panose="05000000000000000000" pitchFamily="2" charset="2"/>
              <a:buChar char="§"/>
            </a:pPr>
            <a:r>
              <a:rPr lang="nl-NL" i="0" dirty="0"/>
              <a:t>In interactie impliciete kennis naar boven halen</a:t>
            </a: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17</a:t>
            </a:fld>
            <a:endParaRPr lang="nl-BE"/>
          </a:p>
        </p:txBody>
      </p:sp>
    </p:spTree>
    <p:extLst>
      <p:ext uri="{BB962C8B-B14F-4D97-AF65-F5344CB8AC3E}">
        <p14:creationId xmlns:p14="http://schemas.microsoft.com/office/powerpoint/2010/main" val="287427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“Wat bedoelen we met ‘kennis’? Je kan er mooie theoretische en logische modellen over maken.</a:t>
            </a:r>
          </a:p>
          <a:p>
            <a:r>
              <a:rPr lang="nl-NL" i="1" dirty="0"/>
              <a:t>Er is ontzettend veel over geschreven en nagedacht. </a:t>
            </a:r>
          </a:p>
          <a:p>
            <a:r>
              <a:rPr lang="nl-NL" i="1" dirty="0" err="1"/>
              <a:t>MCDermott</a:t>
            </a:r>
            <a:r>
              <a:rPr lang="nl-NL" i="1" dirty="0"/>
              <a:t> (1999) zegt dat kennis op 6 manieren verschilt van informatie.”</a:t>
            </a: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18</a:t>
            </a:fld>
            <a:endParaRPr lang="nl-BE"/>
          </a:p>
        </p:txBody>
      </p:sp>
    </p:spTree>
    <p:extLst>
      <p:ext uri="{BB962C8B-B14F-4D97-AF65-F5344CB8AC3E}">
        <p14:creationId xmlns:p14="http://schemas.microsoft.com/office/powerpoint/2010/main" val="16398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 VOORAF VRAGEN</a:t>
            </a:r>
          </a:p>
          <a:p>
            <a:r>
              <a:rPr lang="nl-NL" i="1" dirty="0"/>
              <a:t>Wat hebben jullie het liefst?</a:t>
            </a:r>
          </a:p>
          <a:p>
            <a:pPr marL="228600" indent="-228600">
              <a:buAutoNum type="alphaUcPeriod"/>
            </a:pPr>
            <a:r>
              <a:rPr lang="nl-NL" b="0" i="1" dirty="0"/>
              <a:t>10 medewerkers die kennis </a:t>
            </a:r>
            <a:r>
              <a:rPr lang="nl-NL" b="1" i="1" dirty="0"/>
              <a:t>delen?</a:t>
            </a:r>
          </a:p>
          <a:p>
            <a:pPr marL="228600" indent="-228600">
              <a:buAutoNum type="alphaUcPeriod"/>
            </a:pPr>
            <a:r>
              <a:rPr lang="nl-NL" b="0" i="1" dirty="0"/>
              <a:t>10 medewerkers die kennis </a:t>
            </a:r>
            <a:r>
              <a:rPr lang="nl-NL" b="1" i="1" dirty="0"/>
              <a:t>hergebruiken? </a:t>
            </a:r>
          </a:p>
          <a:p>
            <a:endParaRPr lang="nl-NL" dirty="0"/>
          </a:p>
          <a:p>
            <a:r>
              <a:rPr lang="nl-NL" i="1" dirty="0"/>
              <a:t>“Deze opleiding gaat over “soft skills”. We maken dus onderscheid tussen </a:t>
            </a:r>
            <a:r>
              <a:rPr lang="nl-NL" i="1" u="sng" dirty="0"/>
              <a:t>kennisbeheer</a:t>
            </a:r>
            <a:r>
              <a:rPr lang="nl-NL" i="1" dirty="0"/>
              <a:t> en </a:t>
            </a:r>
            <a:r>
              <a:rPr lang="nl-NL" i="1" u="sng" dirty="0"/>
              <a:t>kennisdelen</a:t>
            </a:r>
            <a:r>
              <a:rPr lang="nl-NL" i="1" dirty="0"/>
              <a:t>.</a:t>
            </a:r>
          </a:p>
          <a:p>
            <a:r>
              <a:rPr lang="nl-NL" i="1" dirty="0"/>
              <a:t>We zullen het dus niet hebben over het eerste, wel over het tweede. </a:t>
            </a:r>
          </a:p>
          <a:p>
            <a:r>
              <a:rPr lang="nl-NL" i="1" dirty="0"/>
              <a:t>Uitgangsvraag: </a:t>
            </a:r>
            <a:r>
              <a:rPr lang="nl-NL" b="1" i="1" dirty="0"/>
              <a:t>hoe kunnen we als leidinggevende dit sociaal proces activeren</a:t>
            </a:r>
            <a:r>
              <a:rPr lang="nl-NL" dirty="0"/>
              <a:t>?”</a:t>
            </a: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19</a:t>
            </a:fld>
            <a:endParaRPr lang="nl-BE"/>
          </a:p>
        </p:txBody>
      </p:sp>
    </p:spTree>
    <p:extLst>
      <p:ext uri="{BB962C8B-B14F-4D97-AF65-F5344CB8AC3E}">
        <p14:creationId xmlns:p14="http://schemas.microsoft.com/office/powerpoint/2010/main" val="112284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a:t>
            </a:fld>
            <a:endParaRPr lang="nl-BE"/>
          </a:p>
        </p:txBody>
      </p:sp>
    </p:spTree>
    <p:extLst>
      <p:ext uri="{BB962C8B-B14F-4D97-AF65-F5344CB8AC3E}">
        <p14:creationId xmlns:p14="http://schemas.microsoft.com/office/powerpoint/2010/main" val="202729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i="1" dirty="0"/>
              <a:t>“Binnen de opleiding en over de vier modules loopt een centraal thema, namelijk het inrichten en bevorderen van een veilig leer- en groeiklimaat binnen het team. </a:t>
            </a:r>
          </a:p>
          <a:p>
            <a:r>
              <a:rPr lang="nl-NL" sz="1100" i="1" dirty="0"/>
              <a:t>Wat zijn jullie gedachten hierover? Hoe kun je als leidinggevende hiervoor zorgen?”</a:t>
            </a:r>
            <a:endParaRPr lang="en-GB" sz="1100" i="1" dirty="0"/>
          </a:p>
          <a:p>
            <a:pPr marL="0" indent="0">
              <a:lnSpc>
                <a:spcPct val="107000"/>
              </a:lnSpc>
              <a:spcBef>
                <a:spcPts val="200"/>
              </a:spcBef>
              <a:buFont typeface="Arial" panose="020B0604020202020204" pitchFamily="34" charset="0"/>
              <a:buNone/>
            </a:pPr>
            <a:endParaRPr lang="nl-BE" sz="1100" dirty="0">
              <a:effectLst/>
              <a:latin typeface="Avenir Black"/>
              <a:ea typeface="Calibri" panose="020F0502020204030204" pitchFamily="34" charset="0"/>
              <a:cs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20</a:t>
            </a:fld>
            <a:endParaRPr lang="nl-BE"/>
          </a:p>
        </p:txBody>
      </p:sp>
    </p:spTree>
    <p:extLst>
      <p:ext uri="{BB962C8B-B14F-4D97-AF65-F5344CB8AC3E}">
        <p14:creationId xmlns:p14="http://schemas.microsoft.com/office/powerpoint/2010/main" val="145513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i="1" dirty="0"/>
              <a:t>“Wat we herkennen als onderdelen van een veilige en stimulerende leer- en groeiomgeving zijn onder andere </a:t>
            </a:r>
          </a:p>
          <a:p>
            <a:pPr marL="171450" indent="-171450">
              <a:buFont typeface="Arial" panose="020B0604020202020204" pitchFamily="34" charset="0"/>
              <a:buChar char="•"/>
            </a:pPr>
            <a:r>
              <a:rPr lang="nl-NL" sz="1100" i="1" dirty="0"/>
              <a:t>het helder formuleren van doelstellingen, </a:t>
            </a:r>
          </a:p>
          <a:p>
            <a:pPr marL="171450" indent="-171450">
              <a:buFont typeface="Arial" panose="020B0604020202020204" pitchFamily="34" charset="0"/>
              <a:buChar char="•"/>
            </a:pPr>
            <a:r>
              <a:rPr lang="nl-NL" sz="1100" i="1" dirty="0"/>
              <a:t>het bieden van voorbeeldgedrag, </a:t>
            </a:r>
          </a:p>
          <a:p>
            <a:pPr marL="171450" indent="-171450">
              <a:buFont typeface="Arial" panose="020B0604020202020204" pitchFamily="34" charset="0"/>
              <a:buChar char="•"/>
            </a:pPr>
            <a:r>
              <a:rPr lang="nl-NL" sz="1100" i="1" dirty="0"/>
              <a:t>het aanmoedigen van persoonlijk leiderschap, </a:t>
            </a:r>
          </a:p>
          <a:p>
            <a:pPr marL="171450" indent="-171450">
              <a:buFont typeface="Arial" panose="020B0604020202020204" pitchFamily="34" charset="0"/>
              <a:buChar char="•"/>
            </a:pPr>
            <a:r>
              <a:rPr lang="nl-NL" sz="1100" i="1" dirty="0"/>
              <a:t>effectieve communicatie met waardering en constructieve feedback, </a:t>
            </a:r>
          </a:p>
          <a:p>
            <a:pPr marL="171450" indent="-171450">
              <a:buFont typeface="Arial" panose="020B0604020202020204" pitchFamily="34" charset="0"/>
              <a:buChar char="•"/>
            </a:pPr>
            <a:r>
              <a:rPr lang="nl-NL" sz="1100" i="1" dirty="0"/>
              <a:t>het omgaan met weerstand, </a:t>
            </a:r>
          </a:p>
          <a:p>
            <a:pPr marL="171450" indent="-171450">
              <a:buFont typeface="Arial" panose="020B0604020202020204" pitchFamily="34" charset="0"/>
              <a:buChar char="•"/>
            </a:pPr>
            <a:r>
              <a:rPr lang="nl-NL" sz="1100" i="1" dirty="0"/>
              <a:t>het beheren van conflicten, </a:t>
            </a:r>
          </a:p>
          <a:p>
            <a:pPr marL="171450" indent="-171450">
              <a:buFont typeface="Arial" panose="020B0604020202020204" pitchFamily="34" charset="0"/>
              <a:buChar char="•"/>
            </a:pPr>
            <a:r>
              <a:rPr lang="nl-NL" sz="1100" i="1" dirty="0"/>
              <a:t>enzovoort. </a:t>
            </a:r>
          </a:p>
          <a:p>
            <a:pPr marL="0" indent="0">
              <a:buFont typeface="Arial" panose="020B0604020202020204" pitchFamily="34" charset="0"/>
              <a:buNone/>
            </a:pPr>
            <a:r>
              <a:rPr lang="nl-NL" sz="1100" i="1" dirty="0"/>
              <a:t>Het spreekt voor zich dat deze lijst niet uitputtend is en kan worden uitgebreid met bijdragen van de deelnemers.</a:t>
            </a:r>
            <a:endParaRPr lang="nl-BE" sz="1100" i="1" dirty="0">
              <a:effectLst/>
              <a:latin typeface="Avenir Black"/>
              <a:cs typeface="Arial" panose="020B0604020202020204" pitchFamily="34" charset="0"/>
            </a:endParaRPr>
          </a:p>
          <a:p>
            <a:pPr marL="0" indent="0">
              <a:buFont typeface="Arial" panose="020B0604020202020204" pitchFamily="34" charset="0"/>
              <a:buNone/>
            </a:pPr>
            <a:endParaRPr lang="nl-BE" sz="1100" i="1" dirty="0">
              <a:effectLst/>
              <a:latin typeface="Avenir Black"/>
              <a:ea typeface="Calibri" panose="020F0502020204030204" pitchFamily="34" charset="0"/>
              <a:cs typeface="Arial" panose="020B0604020202020204" pitchFamily="34" charset="0"/>
            </a:endParaRPr>
          </a:p>
          <a:p>
            <a:pPr marL="0" indent="0">
              <a:buFont typeface="Arial" panose="020B0604020202020204" pitchFamily="34" charset="0"/>
              <a:buNone/>
            </a:pPr>
            <a:r>
              <a:rPr lang="nl-BE" sz="1100" i="1" dirty="0">
                <a:effectLst/>
                <a:latin typeface="Avenir Black"/>
                <a:ea typeface="Calibri" panose="020F0502020204030204" pitchFamily="34" charset="0"/>
                <a:cs typeface="Arial" panose="020B0604020202020204" pitchFamily="34" charset="0"/>
              </a:rPr>
              <a:t>De hoofdopdracht </a:t>
            </a:r>
            <a:r>
              <a:rPr lang="nl-BE" sz="1100" dirty="0">
                <a:effectLst/>
                <a:latin typeface="Avenir Black"/>
                <a:ea typeface="Calibri" panose="020F0502020204030204" pitchFamily="34" charset="0"/>
                <a:cs typeface="Arial" panose="020B0604020202020204" pitchFamily="34" charset="0"/>
              </a:rPr>
              <a:t>van een leidinggevende: het </a:t>
            </a:r>
            <a:r>
              <a:rPr lang="nl-BE" sz="1100" b="1" dirty="0">
                <a:solidFill>
                  <a:srgbClr val="002060"/>
                </a:solidFill>
                <a:effectLst/>
                <a:latin typeface="Avenir Black"/>
                <a:ea typeface="Calibri" panose="020F0502020204030204" pitchFamily="34" charset="0"/>
                <a:cs typeface="Arial" panose="020B0604020202020204" pitchFamily="34" charset="0"/>
              </a:rPr>
              <a:t>stimuleren van een veilig klimaat</a:t>
            </a:r>
            <a:r>
              <a:rPr lang="nl-BE" sz="1100" dirty="0">
                <a:effectLst/>
                <a:latin typeface="Avenir Black"/>
                <a:ea typeface="Calibri" panose="020F0502020204030204" pitchFamily="34" charset="0"/>
                <a:cs typeface="Arial" panose="020B0604020202020204" pitchFamily="34" charset="0"/>
              </a:rPr>
              <a:t>. </a:t>
            </a:r>
          </a:p>
          <a:p>
            <a:pPr>
              <a:lnSpc>
                <a:spcPct val="107000"/>
              </a:lnSpc>
              <a:spcAft>
                <a:spcPts val="800"/>
              </a:spcAft>
            </a:pPr>
            <a:endParaRPr lang="nl-BE" sz="1100" dirty="0">
              <a:effectLst/>
              <a:latin typeface="Avenir Black"/>
              <a:ea typeface="Calibri" panose="020F0502020204030204" pitchFamily="34" charset="0"/>
              <a:cs typeface="Arial" panose="020B0604020202020204" pitchFamily="34" charset="0"/>
            </a:endParaRPr>
          </a:p>
          <a:p>
            <a:pPr>
              <a:lnSpc>
                <a:spcPct val="107000"/>
              </a:lnSpc>
              <a:spcAft>
                <a:spcPts val="800"/>
              </a:spcAft>
            </a:pPr>
            <a:r>
              <a:rPr lang="nl-BE" sz="1100" i="1" dirty="0">
                <a:effectLst/>
                <a:latin typeface="Avenir Black"/>
                <a:ea typeface="Calibri" panose="020F0502020204030204" pitchFamily="34" charset="0"/>
                <a:cs typeface="Arial" panose="020B0604020202020204" pitchFamily="34" charset="0"/>
              </a:rPr>
              <a:t>Een veilig klimaat is een atmosfeer waarin medewerkers zich gewaardeerd, gerespecteerd en betrokken voelen. Ze durven initiatief nemen, het risico lopen om niet onmiddellijk een passend antwoord te hebben maar ernaar te zoeken en desnoods fouten te maken. Medewerkers durven leren, groeien en innoveren. Werkelijk iets dat we in de toekomst zullen nodig hebben.</a:t>
            </a:r>
          </a:p>
          <a:p>
            <a:pPr>
              <a:lnSpc>
                <a:spcPct val="107000"/>
              </a:lnSpc>
              <a:spcAft>
                <a:spcPts val="800"/>
              </a:spcAft>
            </a:pPr>
            <a:r>
              <a:rPr lang="nl-NL" sz="1100" i="1" dirty="0">
                <a:effectLst/>
                <a:latin typeface="Avenir Black"/>
                <a:ea typeface="Calibri" panose="020F0502020204030204" pitchFamily="34" charset="0"/>
                <a:cs typeface="Arial" panose="020B0604020202020204" pitchFamily="34" charset="0"/>
              </a:rPr>
              <a:t>Als een leidinggevende erin slaagt een veilig klimaat te stimuleren en cultiveren in een team of een organisatie, dan zal vertrouwen, betrokkenheid en motivatie vanzelfsprekend zijn. </a:t>
            </a:r>
            <a:endParaRPr lang="nl-BE" sz="1100" i="1" dirty="0">
              <a:effectLst/>
              <a:latin typeface="Avenir Black"/>
              <a:ea typeface="Calibri" panose="020F0502020204030204" pitchFamily="34" charset="0"/>
              <a:cs typeface="Arial" panose="020B0604020202020204" pitchFamily="34" charset="0"/>
            </a:endParaRPr>
          </a:p>
          <a:p>
            <a:pPr>
              <a:lnSpc>
                <a:spcPct val="107000"/>
              </a:lnSpc>
              <a:spcAft>
                <a:spcPts val="800"/>
              </a:spcAft>
            </a:pPr>
            <a:r>
              <a:rPr lang="nl-BE" sz="1100" i="1" dirty="0">
                <a:effectLst/>
                <a:latin typeface="Avenir Black"/>
                <a:ea typeface="Calibri" panose="020F0502020204030204" pitchFamily="34" charset="0"/>
                <a:cs typeface="Arial" panose="020B0604020202020204" pitchFamily="34" charset="0"/>
              </a:rPr>
              <a:t>Jouw acties, attitudes en mensbeeld zullen bepalend zijn in hoeverre je je doelen bereikt, ambities waarmaakt of opdrachten naar behoren vervult. Onderschat het niet!</a:t>
            </a:r>
          </a:p>
          <a:p>
            <a:pPr>
              <a:lnSpc>
                <a:spcPct val="107000"/>
              </a:lnSpc>
              <a:spcAft>
                <a:spcPts val="800"/>
              </a:spcAft>
            </a:pPr>
            <a:r>
              <a:rPr lang="nl-BE" sz="1100" i="1" dirty="0">
                <a:effectLst/>
                <a:latin typeface="Avenir Black"/>
                <a:ea typeface="Calibri" panose="020F0502020204030204" pitchFamily="34" charset="0"/>
                <a:cs typeface="Arial" panose="020B0604020202020204" pitchFamily="34" charset="0"/>
              </a:rPr>
              <a:t>Een veilig klimaat stimuleren is iets van </a:t>
            </a:r>
            <a:r>
              <a:rPr lang="nl-BE" sz="1100" i="1" dirty="0">
                <a:solidFill>
                  <a:srgbClr val="002060"/>
                </a:solidFill>
                <a:effectLst/>
                <a:latin typeface="Avenir Black"/>
                <a:ea typeface="Calibri" panose="020F0502020204030204" pitchFamily="34" charset="0"/>
                <a:cs typeface="Arial" panose="020B0604020202020204" pitchFamily="34" charset="0"/>
              </a:rPr>
              <a:t>kleine </a:t>
            </a:r>
            <a:r>
              <a:rPr lang="nl-BE" sz="1100" i="1" dirty="0">
                <a:effectLst/>
                <a:latin typeface="Avenir Black"/>
                <a:ea typeface="Calibri" panose="020F0502020204030204" pitchFamily="34" charset="0"/>
                <a:cs typeface="Arial" panose="020B0604020202020204" pitchFamily="34" charset="0"/>
              </a:rPr>
              <a:t>dingen doen, elke dag opnieuw en heel frequent. Het gaat niet over grootst opgezette projecten.”</a:t>
            </a:r>
          </a:p>
          <a:p>
            <a:pPr>
              <a:lnSpc>
                <a:spcPct val="107000"/>
              </a:lnSpc>
              <a:spcAft>
                <a:spcPts val="800"/>
              </a:spcAft>
            </a:pPr>
            <a:r>
              <a:rPr lang="nl-BE" sz="1100" dirty="0">
                <a:effectLst/>
                <a:latin typeface="Avenir Black"/>
                <a:ea typeface="Calibri" panose="020F0502020204030204" pitchFamily="34" charset="0"/>
                <a:cs typeface="Arial" panose="020B0604020202020204" pitchFamily="34" charset="0"/>
              </a:rPr>
              <a:t> </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21</a:t>
            </a:fld>
            <a:endParaRPr lang="nl-BE"/>
          </a:p>
        </p:txBody>
      </p:sp>
    </p:spTree>
    <p:extLst>
      <p:ext uri="{BB962C8B-B14F-4D97-AF65-F5344CB8AC3E}">
        <p14:creationId xmlns:p14="http://schemas.microsoft.com/office/powerpoint/2010/main" val="420228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t>“Het is dus een natuurlijk proces van creativiteit, interpretatie, flexibiliteit en gecoördineerde organisatie (belang va de context!)  </a:t>
            </a:r>
          </a:p>
          <a:p>
            <a:pPr>
              <a:lnSpc>
                <a:spcPct val="107000"/>
              </a:lnSpc>
              <a:spcAft>
                <a:spcPts val="800"/>
              </a:spcAft>
            </a:pPr>
            <a:r>
              <a:rPr lang="nl-NL" b="0" i="1" dirty="0"/>
              <a:t>Bijvoorbeeld: als zich een onvoorspelbare brand of crisis voordoet, </a:t>
            </a:r>
            <a:r>
              <a:rPr lang="nl-NL" sz="1800" i="1" kern="100" dirty="0">
                <a:effectLst/>
                <a:latin typeface="Avenir Next LT Pro" panose="020B0504020202020204" pitchFamily="34" charset="0"/>
                <a:ea typeface="Calibri" panose="020F0502020204030204" pitchFamily="34" charset="0"/>
                <a:cs typeface="Times New Roman" panose="02020603050405020304" pitchFamily="18" charset="0"/>
              </a:rPr>
              <a:t>dan gaan mensen in interactie nieuwe “patronen” laten ontstaan en dat gebeurt op een organische, natuurlijke manier. En zo </a:t>
            </a:r>
            <a:r>
              <a:rPr lang="nl-NL" sz="1800" i="1" kern="100" dirty="0" err="1">
                <a:effectLst/>
                <a:latin typeface="Avenir Next LT Pro" panose="020B0504020202020204" pitchFamily="34" charset="0"/>
                <a:ea typeface="Calibri" panose="020F0502020204030204" pitchFamily="34" charset="0"/>
                <a:cs typeface="Times New Roman" panose="02020603050405020304" pitchFamily="18" charset="0"/>
              </a:rPr>
              <a:t>ontstaa</a:t>
            </a:r>
            <a:r>
              <a:rPr lang="nl-NL" sz="1800" i="1" kern="100" dirty="0">
                <a:effectLst/>
                <a:latin typeface="Avenir Next LT Pro" panose="020B0504020202020204" pitchFamily="34" charset="0"/>
                <a:ea typeface="Calibri" panose="020F0502020204030204" pitchFamily="34" charset="0"/>
                <a:cs typeface="Times New Roman" panose="02020603050405020304" pitchFamily="18" charset="0"/>
              </a:rPr>
              <a:t> CULTUUR =&gt; ‘Zo doen wij dat hier’”</a:t>
            </a:r>
            <a:endParaRPr lang="nl-BE"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r>
              <a:rPr lang="nl-NL" b="1" i="1" dirty="0"/>
              <a:t>Akkoord als besluit?”</a:t>
            </a:r>
            <a:endParaRPr lang="nl-BE" b="1" i="1"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22</a:t>
            </a:fld>
            <a:endParaRPr lang="nl-BE"/>
          </a:p>
        </p:txBody>
      </p:sp>
    </p:spTree>
    <p:extLst>
      <p:ext uri="{BB962C8B-B14F-4D97-AF65-F5344CB8AC3E}">
        <p14:creationId xmlns:p14="http://schemas.microsoft.com/office/powerpoint/2010/main" val="3114525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“We weten intussen al wat meer waarover we het hebben als het gaat over ‘kennisdeling’.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Intussen weten we al dat dit niet in een vacuüm gebeurt en dat de CONTEXT, omgeving, omstandigheden, doelen, opdrachten, functieomschrijvingen, … zullen bepalen wat we ermee beogen, wat we ermee bedoelen en wat we dan best doen, rekening houdend met wat onze medewerkers nodig hebben.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DUS: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We gaan verder inzoomen op jullie praktijk, op jullie werk als leidinggevende van een team waarin kennis belangrijk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We gaan het concreet maken, op maat van jullie vragen en behoeftes, op maat van jullie context en doelen, op maat van jullie medewerkers, op maat van jullie eindgebruikers of klanten.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We gaan verder aan de slag, we gaan dit doen in kleine stapjes.”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23</a:t>
            </a:fld>
            <a:endParaRPr lang="nl-BE"/>
          </a:p>
        </p:txBody>
      </p:sp>
    </p:spTree>
    <p:extLst>
      <p:ext uri="{BB962C8B-B14F-4D97-AF65-F5344CB8AC3E}">
        <p14:creationId xmlns:p14="http://schemas.microsoft.com/office/powerpoint/2010/main" val="151809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highlight>
                  <a:srgbClr val="FFFF00"/>
                </a:highlight>
              </a:rPr>
              <a:t>Werkboek oefening 2.2 (Kennisdeling is…) – individuele oefening</a:t>
            </a:r>
            <a:endParaRPr lang="nl-NL" dirty="0"/>
          </a:p>
          <a:p>
            <a:r>
              <a:rPr lang="nl-NL" dirty="0"/>
              <a:t>“</a:t>
            </a:r>
            <a:r>
              <a:rPr lang="nl-NL" i="1" dirty="0"/>
              <a:t>Wat betekent het –op dit moment- voor mij? </a:t>
            </a:r>
            <a:r>
              <a:rPr lang="nl-NL" b="0" i="1" dirty="0"/>
              <a:t>Waarover hebben we het als we het hebben over ‘kennisdeling’?</a:t>
            </a:r>
          </a:p>
          <a:p>
            <a:r>
              <a:rPr lang="nl-NL" b="0" i="1" dirty="0"/>
              <a:t>Noteer in maximaal drie zinnen wat het voor jou, op dit moment, is. Jullie hebben 10 minuten.”</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24</a:t>
            </a:fld>
            <a:endParaRPr lang="nl-BE"/>
          </a:p>
        </p:txBody>
      </p:sp>
    </p:spTree>
    <p:extLst>
      <p:ext uri="{BB962C8B-B14F-4D97-AF65-F5344CB8AC3E}">
        <p14:creationId xmlns:p14="http://schemas.microsoft.com/office/powerpoint/2010/main" val="2403140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highlight>
                  <a:srgbClr val="FFFF00"/>
                </a:highlight>
              </a:rPr>
              <a:t>Werkboek oefening 2.3 – kennis delen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a:t>
            </a:r>
            <a:r>
              <a:rPr lang="nl-NL" b="0" i="1" dirty="0"/>
              <a:t>En nu: delen met elkaar! Benieuwd wat de verschillen zijn, wat de overeenkomsten zijn, wat jullie ontdekken!”</a:t>
            </a:r>
          </a:p>
          <a:p>
            <a:endParaRPr lang="nl-NL" i="1" dirty="0"/>
          </a:p>
          <a:p>
            <a:endParaRPr lang="nl-NL" b="1"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25</a:t>
            </a:fld>
            <a:endParaRPr lang="nl-BE"/>
          </a:p>
        </p:txBody>
      </p:sp>
    </p:spTree>
    <p:extLst>
      <p:ext uri="{BB962C8B-B14F-4D97-AF65-F5344CB8AC3E}">
        <p14:creationId xmlns:p14="http://schemas.microsoft.com/office/powerpoint/2010/main" val="63914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Symbol" panose="05050102010706020507" pitchFamily="18" charset="2"/>
              <a:buNone/>
            </a:pPr>
            <a:r>
              <a:rPr lang="nl-NL" dirty="0"/>
              <a:t>Positieve roddel als </a:t>
            </a:r>
            <a:r>
              <a:rPr lang="nl-NL" dirty="0" err="1"/>
              <a:t>energizer</a:t>
            </a:r>
            <a:r>
              <a:rPr lang="nl-NL" dirty="0"/>
              <a:t>/intermezzo (anderhalve minuut per persoon)</a:t>
            </a:r>
          </a:p>
          <a:p>
            <a:pPr marL="0" indent="0">
              <a:buFont typeface="Symbol" panose="05050102010706020507" pitchFamily="18" charset="2"/>
              <a:buNone/>
            </a:pP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26</a:t>
            </a:fld>
            <a:endParaRPr lang="nl-BE"/>
          </a:p>
        </p:txBody>
      </p:sp>
    </p:spTree>
    <p:extLst>
      <p:ext uri="{BB962C8B-B14F-4D97-AF65-F5344CB8AC3E}">
        <p14:creationId xmlns:p14="http://schemas.microsoft.com/office/powerpoint/2010/main" val="3071802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“Als het gaat over kennis en kennisdeling in organisaties en teams, dan betreden we op dit moment een nieuw tijdperk. </a:t>
            </a:r>
          </a:p>
          <a:p>
            <a:r>
              <a:rPr lang="nl-NL" i="1" dirty="0"/>
              <a:t>Daarvoor zijn een </a:t>
            </a:r>
            <a:r>
              <a:rPr lang="nl-NL" b="1" i="1" dirty="0"/>
              <a:t>drietal</a:t>
            </a:r>
            <a:r>
              <a:rPr lang="nl-NL" i="1" dirty="0"/>
              <a:t> grote tendensen en verklaringen.” </a:t>
            </a:r>
          </a:p>
          <a:p>
            <a:endParaRPr lang="nl-NL" kern="100" dirty="0">
              <a:effectLst/>
              <a:latin typeface="Avenir Next LT Pro" panose="020B050402020202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27</a:t>
            </a:fld>
            <a:endParaRPr lang="nl-BE"/>
          </a:p>
        </p:txBody>
      </p:sp>
    </p:spTree>
    <p:extLst>
      <p:ext uri="{BB962C8B-B14F-4D97-AF65-F5344CB8AC3E}">
        <p14:creationId xmlns:p14="http://schemas.microsoft.com/office/powerpoint/2010/main" val="762153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i="1" dirty="0">
                <a:solidFill>
                  <a:srgbClr val="051831"/>
                </a:solidFill>
                <a:effectLst/>
                <a:latin typeface="+mn-lt"/>
              </a:rPr>
              <a:t>1. We </a:t>
            </a:r>
            <a:r>
              <a:rPr lang="nl-BE" b="1" i="1" noProof="0" dirty="0">
                <a:solidFill>
                  <a:srgbClr val="051831"/>
                </a:solidFill>
                <a:effectLst/>
                <a:latin typeface="+mn-lt"/>
              </a:rPr>
              <a:t>spreken</a:t>
            </a:r>
            <a:r>
              <a:rPr lang="nl-BE" b="1" i="1" dirty="0">
                <a:solidFill>
                  <a:srgbClr val="051831"/>
                </a:solidFill>
                <a:effectLst/>
                <a:latin typeface="+mn-lt"/>
              </a:rPr>
              <a:t> op dit moment van een “KENNIS-TSUNAMI”</a:t>
            </a:r>
            <a:endParaRPr lang="nl-NL" b="0" i="0" dirty="0">
              <a:solidFill>
                <a:srgbClr val="374151"/>
              </a:solidFill>
              <a:effectLst/>
              <a:latin typeface="Söhne"/>
            </a:endParaRP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28</a:t>
            </a:fld>
            <a:endParaRPr lang="nl-BE"/>
          </a:p>
        </p:txBody>
      </p:sp>
    </p:spTree>
    <p:extLst>
      <p:ext uri="{BB962C8B-B14F-4D97-AF65-F5344CB8AC3E}">
        <p14:creationId xmlns:p14="http://schemas.microsoft.com/office/powerpoint/2010/main" val="1383773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1" dirty="0">
                <a:solidFill>
                  <a:srgbClr val="051831"/>
                </a:solidFill>
                <a:effectLst/>
                <a:latin typeface="Open Sans" panose="020B0606030504020204" pitchFamily="34" charset="0"/>
              </a:rPr>
              <a:t>2. Organisaties zijn veranderd en veranderen: ze worden GROTER en COMPLEXER</a:t>
            </a:r>
            <a:endParaRPr lang="nl-NL" dirty="0"/>
          </a:p>
          <a:p>
            <a:pPr marL="0" indent="0">
              <a:buFont typeface="Symbol" panose="05050102010706020507" pitchFamily="18" charset="2"/>
              <a:buNone/>
            </a:pPr>
            <a:r>
              <a:rPr lang="nl-BE" i="1" dirty="0"/>
              <a:t>“Zo zien organisaties er tegenwoordig uit” </a:t>
            </a: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29</a:t>
            </a:fld>
            <a:endParaRPr lang="nl-BE"/>
          </a:p>
        </p:txBody>
      </p:sp>
    </p:spTree>
    <p:extLst>
      <p:ext uri="{BB962C8B-B14F-4D97-AF65-F5344CB8AC3E}">
        <p14:creationId xmlns:p14="http://schemas.microsoft.com/office/powerpoint/2010/main" val="51086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a:t>
            </a:fld>
            <a:endParaRPr lang="nl-BE"/>
          </a:p>
        </p:txBody>
      </p:sp>
    </p:spTree>
    <p:extLst>
      <p:ext uri="{BB962C8B-B14F-4D97-AF65-F5344CB8AC3E}">
        <p14:creationId xmlns:p14="http://schemas.microsoft.com/office/powerpoint/2010/main" val="232851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noProof="0" dirty="0">
                <a:solidFill>
                  <a:srgbClr val="051831"/>
                </a:solidFill>
                <a:effectLst/>
                <a:latin typeface="Open Sans" panose="020B0606030504020204" pitchFamily="34" charset="0"/>
              </a:rPr>
              <a:t>3. We zijn allemaal mensen</a:t>
            </a:r>
          </a:p>
          <a:p>
            <a:r>
              <a:rPr lang="nl-NL" i="1" dirty="0"/>
              <a:t>Het delen van kennis kan je </a:t>
            </a:r>
            <a:r>
              <a:rPr lang="nl-NL" b="1" i="1" dirty="0"/>
              <a:t>niet</a:t>
            </a:r>
            <a:r>
              <a:rPr lang="nl-NL" i="1" dirty="0"/>
              <a:t> opleggen aan mensen, want dan krijg je </a:t>
            </a:r>
            <a:r>
              <a:rPr lang="nl-NL" b="1" i="1" dirty="0"/>
              <a:t>defensieve</a:t>
            </a:r>
            <a:r>
              <a:rPr lang="nl-NL" i="1" dirty="0"/>
              <a:t>, </a:t>
            </a:r>
            <a:r>
              <a:rPr lang="nl-NL" b="1" i="1" dirty="0"/>
              <a:t>protectionistische</a:t>
            </a:r>
            <a:r>
              <a:rPr lang="nl-NL" i="1" dirty="0"/>
              <a:t> reacties. </a:t>
            </a:r>
          </a:p>
          <a:p>
            <a:r>
              <a:rPr lang="nl-NL" i="1" dirty="0"/>
              <a:t>Bovendien weet men ook niet hoe eraan te beginnen</a:t>
            </a:r>
            <a:r>
              <a:rPr lang="nl-NL" dirty="0"/>
              <a:t>. </a:t>
            </a:r>
          </a:p>
          <a:p>
            <a:r>
              <a:rPr lang="nl-NL" i="1" dirty="0"/>
              <a:t>Veel beter/belangrijker is de boodschap: “Jij hebt veel expertise en we willen graag van jou leren en je kennis zoveel mogelijk inzetten”</a:t>
            </a:r>
          </a:p>
          <a:p>
            <a:r>
              <a:rPr lang="nl-NL" i="1" dirty="0"/>
              <a:t>Dan is het een COMPLIMENT en is het een –oprechte- vorm van waardering. </a:t>
            </a:r>
          </a:p>
          <a:p>
            <a:endParaRPr lang="nl-BE" b="1" i="1" noProof="0" dirty="0">
              <a:solidFill>
                <a:srgbClr val="051831"/>
              </a:solidFill>
              <a:effectLst/>
              <a:latin typeface="Open Sans" panose="020B0606030504020204" pitchFamily="34" charset="0"/>
            </a:endParaRPr>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30</a:t>
            </a:fld>
            <a:endParaRPr lang="nl-BE"/>
          </a:p>
        </p:txBody>
      </p:sp>
    </p:spTree>
    <p:extLst>
      <p:ext uri="{BB962C8B-B14F-4D97-AF65-F5344CB8AC3E}">
        <p14:creationId xmlns:p14="http://schemas.microsoft.com/office/powerpoint/2010/main" val="1579493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t>“Menselijke interactie is de bron van het ontstaan van kennis” (het is een natuurlijk proces van creativiteit, interpretatie, flexibiliteit en gecoördineerde organisatie (context!) – bv.: onvoorspelbare brand, crisis. </a:t>
            </a:r>
            <a:r>
              <a:rPr lang="nl-NL" b="0" i="0"/>
              <a:t>=&gt; Er </a:t>
            </a:r>
            <a:r>
              <a:rPr lang="nl-NL" b="0" i="0" dirty="0"/>
              <a:t>ontstaan “patronen” (= CULTUUR – ‘Zo doen wij dat hier’)</a:t>
            </a: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31</a:t>
            </a:fld>
            <a:endParaRPr lang="nl-BE"/>
          </a:p>
        </p:txBody>
      </p:sp>
    </p:spTree>
    <p:extLst>
      <p:ext uri="{BB962C8B-B14F-4D97-AF65-F5344CB8AC3E}">
        <p14:creationId xmlns:p14="http://schemas.microsoft.com/office/powerpoint/2010/main" val="391273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32</a:t>
            </a:fld>
            <a:endParaRPr lang="nl-BE"/>
          </a:p>
        </p:txBody>
      </p:sp>
    </p:spTree>
    <p:extLst>
      <p:ext uri="{BB962C8B-B14F-4D97-AF65-F5344CB8AC3E}">
        <p14:creationId xmlns:p14="http://schemas.microsoft.com/office/powerpoint/2010/main" val="2241589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33</a:t>
            </a:fld>
            <a:endParaRPr lang="nl-BE"/>
          </a:p>
        </p:txBody>
      </p:sp>
    </p:spTree>
    <p:extLst>
      <p:ext uri="{BB962C8B-B14F-4D97-AF65-F5344CB8AC3E}">
        <p14:creationId xmlns:p14="http://schemas.microsoft.com/office/powerpoint/2010/main" val="3265598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BE" dirty="0"/>
              <a:t>PLENAIR ophalen (terug afstemmen – </a:t>
            </a:r>
            <a:r>
              <a:rPr lang="nl-BE" b="1" dirty="0"/>
              <a:t>kennis delen </a:t>
            </a:r>
            <a:r>
              <a:rPr lang="nl-BE" b="0" dirty="0"/>
              <a:t>– elkaar inspireren</a:t>
            </a:r>
            <a:r>
              <a:rPr lang="nl-BE" dirty="0"/>
              <a:t>)</a:t>
            </a:r>
          </a:p>
          <a:p>
            <a:pPr marL="0" lvl="0" indent="0">
              <a:buFont typeface="Symbol" panose="05050102010706020507" pitchFamily="18" charset="2"/>
              <a:buNone/>
            </a:pPr>
            <a:endParaRPr lang="nl-BE" dirty="0"/>
          </a:p>
          <a:p>
            <a:pPr marL="171450" lvl="0" indent="-171450">
              <a:buFont typeface="Symbol" panose="05050102010706020507" pitchFamily="18" charset="2"/>
              <a:buChar char="Þ"/>
            </a:pPr>
            <a:r>
              <a:rPr lang="nl-BE" i="1" dirty="0"/>
              <a:t>Wie heeft er dingen aangepast en waarom? </a:t>
            </a:r>
          </a:p>
          <a:p>
            <a:pPr marL="171450" lvl="0" indent="-171450">
              <a:buFont typeface="Symbol" panose="05050102010706020507" pitchFamily="18" charset="2"/>
              <a:buChar char="Þ"/>
            </a:pPr>
            <a:r>
              <a:rPr lang="nl-BE" i="1" dirty="0"/>
              <a:t>Welke doelen hebben jullie geformuleerd? </a:t>
            </a:r>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34</a:t>
            </a:fld>
            <a:endParaRPr lang="nl-BE"/>
          </a:p>
        </p:txBody>
      </p:sp>
    </p:spTree>
    <p:extLst>
      <p:ext uri="{BB962C8B-B14F-4D97-AF65-F5344CB8AC3E}">
        <p14:creationId xmlns:p14="http://schemas.microsoft.com/office/powerpoint/2010/main" val="3446660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Kennisdeling in mijn team en </a:t>
            </a:r>
            <a:r>
              <a:rPr lang="nl-NL" b="1" dirty="0"/>
              <a:t>mijn rol als leidinggevende hierin</a:t>
            </a:r>
            <a:endParaRPr lang="nl-NL" b="1" u="sng" dirty="0"/>
          </a:p>
          <a:p>
            <a:endParaRPr lang="nl-NL"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0" u="sng" dirty="0"/>
              <a:t>Opdracht voor de deelnemers (2 opties):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t>Zoek een partner en coach elkaar – </a:t>
            </a:r>
            <a:r>
              <a:rPr lang="nl-NL" sz="1800" b="1" i="0" dirty="0"/>
              <a:t>werkboek oefening 2.4</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t>Werk individueel aan oefening 2.4 in je werkboek</a:t>
            </a:r>
            <a:r>
              <a:rPr lang="nl-NL" sz="1800" dirty="0"/>
              <a:t>.</a:t>
            </a:r>
          </a:p>
          <a:p>
            <a:endParaRPr lang="nl-NL" sz="1800" b="1" dirty="0"/>
          </a:p>
          <a:p>
            <a:r>
              <a:rPr lang="nl-NL" sz="1800" b="0" u="sng" dirty="0"/>
              <a:t>Mogelijke aansluitend (zie slides 20 en 21)</a:t>
            </a:r>
          </a:p>
          <a:p>
            <a:r>
              <a:rPr lang="nl-NL" sz="1200" b="1" dirty="0"/>
              <a:t>Verzorgen van klimaat – SOFT SKILLS – </a:t>
            </a:r>
            <a:r>
              <a:rPr lang="nl-NL" sz="1200" b="1" i="0" dirty="0"/>
              <a:t>werkboek oefening 2.5 </a:t>
            </a:r>
          </a:p>
          <a:p>
            <a:r>
              <a:rPr lang="nl-NL" sz="1200" i="1" kern="1200" dirty="0">
                <a:solidFill>
                  <a:srgbClr val="000000"/>
                </a:solidFill>
                <a:effectLst/>
                <a:latin typeface="Avenir Next LT Pro" panose="020B0504020202020204" pitchFamily="34" charset="0"/>
                <a:ea typeface="Yu Mincho" panose="02020400000000000000" pitchFamily="18" charset="-128"/>
                <a:cs typeface="Arial" panose="020B0604020202020204" pitchFamily="34" charset="0"/>
              </a:rPr>
              <a:t>Onbelemmerd vragen kunnen stellen, dingen in vraag stellen, een idee lanceren, eigen mislukking bespreken of feedback geven op het werk van een ander teamlid.</a:t>
            </a:r>
            <a:endParaRPr lang="nl-BE" sz="1200" dirty="0">
              <a:effectLst/>
              <a:latin typeface="Times New Roman" panose="02020603050405020304" pitchFamily="18" charset="0"/>
              <a:ea typeface="Times New Roman" panose="02020603050405020304" pitchFamily="18" charset="0"/>
            </a:endParaRPr>
          </a:p>
          <a:p>
            <a:r>
              <a:rPr lang="nl-NL" sz="1200" i="1" kern="1200" dirty="0">
                <a:solidFill>
                  <a:srgbClr val="000000"/>
                </a:solidFill>
                <a:effectLst/>
                <a:latin typeface="Avenir Next LT Pro" panose="020B0504020202020204" pitchFamily="34" charset="0"/>
                <a:ea typeface="Yu Mincho" panose="02020400000000000000" pitchFamily="18" charset="-128"/>
                <a:cs typeface="Arial" panose="020B0604020202020204" pitchFamily="34" charset="0"/>
              </a:rPr>
              <a:t>Het is makkelijk om risico’s te nemen omdat je weet dat er geen aanval of kritiek op jou als persoon volgt.</a:t>
            </a:r>
            <a:endParaRPr lang="nl-BE" sz="1200" dirty="0">
              <a:effectLst/>
              <a:latin typeface="Times New Roman" panose="02020603050405020304" pitchFamily="18" charset="0"/>
              <a:ea typeface="Times New Roman" panose="02020603050405020304" pitchFamily="18" charset="0"/>
            </a:endParaRPr>
          </a:p>
          <a:p>
            <a:r>
              <a:rPr lang="nl-NL" sz="1200" i="1" kern="1200" dirty="0">
                <a:solidFill>
                  <a:srgbClr val="000000"/>
                </a:solidFill>
                <a:effectLst/>
                <a:latin typeface="Avenir Next LT Pro" panose="020B0504020202020204" pitchFamily="34" charset="0"/>
                <a:ea typeface="Yu Mincho" panose="02020400000000000000" pitchFamily="18" charset="-128"/>
                <a:cs typeface="Arial" panose="020B0604020202020204" pitchFamily="34" charset="0"/>
              </a:rPr>
              <a:t>Als LG vraagt dit om je betrokken en bereikbaar op te stellen, zélf vragen te stellen, fouten toe te geven en ook feedback over je eigen functioneren te vragen.</a:t>
            </a:r>
            <a:endParaRPr lang="nl-BE" sz="1200" dirty="0">
              <a:effectLst/>
              <a:latin typeface="Times New Roman" panose="02020603050405020304" pitchFamily="18" charset="0"/>
              <a:ea typeface="Times New Roman" panose="02020603050405020304" pitchFamily="18" charset="0"/>
            </a:endParaRPr>
          </a:p>
          <a:p>
            <a:endParaRPr lang="nl-NL" sz="1200" b="1" dirty="0"/>
          </a:p>
          <a:p>
            <a:endParaRPr lang="nl-NL" b="1" dirty="0"/>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35</a:t>
            </a:fld>
            <a:endParaRPr lang="nl-BE"/>
          </a:p>
        </p:txBody>
      </p:sp>
    </p:spTree>
    <p:extLst>
      <p:ext uri="{BB962C8B-B14F-4D97-AF65-F5344CB8AC3E}">
        <p14:creationId xmlns:p14="http://schemas.microsoft.com/office/powerpoint/2010/main" val="1774453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t>INTRO om tot </a:t>
            </a:r>
            <a:r>
              <a:rPr lang="nl-NL" sz="1100" b="1" dirty="0"/>
              <a:t>eigen, concrete leerdoelen </a:t>
            </a:r>
            <a:r>
              <a:rPr lang="nl-NL" sz="1100" dirty="0"/>
              <a:t>te komen, want alles is maatwerk (linken naar complexiteit):</a:t>
            </a:r>
          </a:p>
          <a:p>
            <a:pPr marL="285750" indent="-285750">
              <a:buFont typeface="Arial" panose="020B0604020202020204" pitchFamily="34" charset="0"/>
              <a:buChar char="•"/>
            </a:pPr>
            <a:r>
              <a:rPr lang="nl-NL" sz="1100" b="0" dirty="0"/>
              <a:t>Wat heb </a:t>
            </a:r>
            <a:r>
              <a:rPr lang="nl-NL" sz="1100" b="1" dirty="0"/>
              <a:t>ik</a:t>
            </a:r>
            <a:r>
              <a:rPr lang="nl-NL" sz="1100" b="0" dirty="0"/>
              <a:t> dan te leren/ontwikkelen?</a:t>
            </a:r>
          </a:p>
          <a:p>
            <a:pPr marL="285750" indent="-285750">
              <a:buFont typeface="Arial" panose="020B0604020202020204" pitchFamily="34" charset="0"/>
              <a:buChar char="•"/>
            </a:pPr>
            <a:r>
              <a:rPr lang="nl-NL" sz="1100" b="0" dirty="0"/>
              <a:t>Waarop wil </a:t>
            </a:r>
            <a:r>
              <a:rPr lang="nl-NL" sz="1100" b="1" dirty="0"/>
              <a:t>ik</a:t>
            </a:r>
            <a:r>
              <a:rPr lang="nl-NL" sz="1100" b="0" dirty="0"/>
              <a:t>/ga </a:t>
            </a:r>
            <a:r>
              <a:rPr lang="nl-NL" sz="1100" b="1" dirty="0"/>
              <a:t>ik</a:t>
            </a:r>
            <a:r>
              <a:rPr lang="nl-NL" sz="1100" b="0" dirty="0"/>
              <a:t> inzetten? </a:t>
            </a:r>
          </a:p>
          <a:p>
            <a:pPr marL="0" indent="0">
              <a:buFont typeface="Arial" panose="020B0604020202020204" pitchFamily="34" charset="0"/>
              <a:buNone/>
            </a:pPr>
            <a:r>
              <a:rPr lang="nl-NL" sz="1100" b="0" i="1" dirty="0"/>
              <a:t>=&gt; Doel is om te komen tot KLEINE stappen die </a:t>
            </a:r>
            <a:r>
              <a:rPr lang="nl-NL" sz="1100" b="1" i="1" dirty="0"/>
              <a:t>jijzelf</a:t>
            </a:r>
            <a:r>
              <a:rPr lang="nl-NL" sz="1100" b="0" i="1" dirty="0"/>
              <a:t> concreet (‘vanaf morgen’) kan zetten, op basis van ideeën die je kreeg doorheen de opleiding</a:t>
            </a:r>
          </a:p>
          <a:p>
            <a:pPr marL="0" indent="0">
              <a:buFont typeface="Arial" panose="020B0604020202020204" pitchFamily="34" charset="0"/>
              <a:buNone/>
            </a:pPr>
            <a:r>
              <a:rPr lang="nl-NL" sz="1100" b="0" i="1" dirty="0"/>
              <a:t>=&gt; Dit zal bepaald worden door</a:t>
            </a:r>
          </a:p>
          <a:p>
            <a:pPr marL="742950" lvl="1" indent="-285750">
              <a:buFont typeface="Arial" panose="020B0604020202020204" pitchFamily="34" charset="0"/>
              <a:buChar char="•"/>
            </a:pPr>
            <a:r>
              <a:rPr lang="nl-NL" sz="1100" b="0" i="1" dirty="0"/>
              <a:t>Visie en missie van je organisatie</a:t>
            </a:r>
          </a:p>
          <a:p>
            <a:pPr marL="742950" lvl="1" indent="-285750">
              <a:buFont typeface="Arial" panose="020B0604020202020204" pitchFamily="34" charset="0"/>
              <a:buChar char="•"/>
            </a:pPr>
            <a:r>
              <a:rPr lang="nl-NL" sz="1100" b="0" i="1" dirty="0"/>
              <a:t>Opdracht van het team</a:t>
            </a:r>
          </a:p>
          <a:p>
            <a:pPr marL="742950" lvl="1" indent="-285750">
              <a:buFont typeface="Arial" panose="020B0604020202020204" pitchFamily="34" charset="0"/>
              <a:buChar char="•"/>
            </a:pPr>
            <a:r>
              <a:rPr lang="nl-NL" sz="1100" b="0" i="1" dirty="0"/>
              <a:t>Prioriteiten voor en van het team</a:t>
            </a:r>
          </a:p>
          <a:p>
            <a:pPr marL="742950" lvl="1" indent="-285750">
              <a:buFont typeface="Arial" panose="020B0604020202020204" pitchFamily="34" charset="0"/>
              <a:buChar char="•"/>
            </a:pPr>
            <a:r>
              <a:rPr lang="nl-NL" sz="1100" b="0" i="1" dirty="0"/>
              <a:t>Bewoners/cliënten en hun vragen</a:t>
            </a:r>
          </a:p>
          <a:p>
            <a:pPr marL="742950" lvl="1" indent="-285750">
              <a:buFont typeface="Arial" panose="020B0604020202020204" pitchFamily="34" charset="0"/>
              <a:buChar char="•"/>
            </a:pPr>
            <a:r>
              <a:rPr lang="nl-NL" sz="1100" b="0" i="1" dirty="0"/>
              <a:t>Medewerkers en hun talenten en capaciteiten</a:t>
            </a:r>
          </a:p>
          <a:p>
            <a:pPr marL="742950" lvl="1" indent="-285750">
              <a:buFont typeface="Arial" panose="020B0604020202020204" pitchFamily="34" charset="0"/>
              <a:buChar char="•"/>
            </a:pPr>
            <a:r>
              <a:rPr lang="nl-NL" sz="1100" b="0" i="1" dirty="0"/>
              <a:t>Jouw stijl, mogelijkheden en beperkingen, accenten, doelen als leidinggevende in die context</a:t>
            </a:r>
          </a:p>
          <a:p>
            <a:pPr marL="742950" lvl="1" indent="-285750">
              <a:buFont typeface="Arial" panose="020B0604020202020204" pitchFamily="34" charset="0"/>
              <a:buChar char="•"/>
            </a:pPr>
            <a:r>
              <a:rPr lang="nl-NL" sz="1100" b="0" i="1" dirty="0"/>
              <a:t>…</a:t>
            </a:r>
          </a:p>
          <a:p>
            <a:pPr marL="0" lvl="0" indent="0">
              <a:buFont typeface="Arial" panose="020B0604020202020204" pitchFamily="34" charset="0"/>
              <a:buNone/>
            </a:pPr>
            <a:r>
              <a:rPr lang="nl-NL" sz="1100" b="0" dirty="0"/>
              <a:t>“</a:t>
            </a:r>
            <a:r>
              <a:rPr lang="nl-NL" sz="1100" b="0" i="1" dirty="0"/>
              <a:t>DUS: (focus-)tijd nemen om daarover na te denken, want dit geeft meeste kansen op succes.</a:t>
            </a:r>
            <a:r>
              <a:rPr lang="nl-NL" sz="1100" b="0" dirty="0"/>
              <a:t>”  </a:t>
            </a:r>
          </a:p>
          <a:p>
            <a:pPr marL="457200" lvl="1" indent="0">
              <a:buFont typeface="Arial" panose="020B0604020202020204" pitchFamily="34" charset="0"/>
              <a:buNone/>
            </a:pPr>
            <a:endParaRPr lang="nl-NL" sz="1100" b="1" dirty="0"/>
          </a:p>
          <a:p>
            <a:pPr marL="742950" lvl="1" indent="-285750">
              <a:buFont typeface="Arial" panose="020B0604020202020204" pitchFamily="34" charset="0"/>
              <a:buChar char="•"/>
            </a:pPr>
            <a:endParaRPr lang="nl-BE" sz="1100" b="1" dirty="0"/>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36</a:t>
            </a:fld>
            <a:endParaRPr lang="nl-BE"/>
          </a:p>
        </p:txBody>
      </p:sp>
    </p:spTree>
    <p:extLst>
      <p:ext uri="{BB962C8B-B14F-4D97-AF65-F5344CB8AC3E}">
        <p14:creationId xmlns:p14="http://schemas.microsoft.com/office/powerpoint/2010/main" val="2408190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Zie ook </a:t>
            </a:r>
            <a:r>
              <a:rPr lang="nl-BE" b="1" dirty="0"/>
              <a:t>werkboek oefening 2.5</a:t>
            </a:r>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37</a:t>
            </a:fld>
            <a:endParaRPr lang="nl-BE"/>
          </a:p>
        </p:txBody>
      </p:sp>
    </p:spTree>
    <p:extLst>
      <p:ext uri="{BB962C8B-B14F-4D97-AF65-F5344CB8AC3E}">
        <p14:creationId xmlns:p14="http://schemas.microsoft.com/office/powerpoint/2010/main" val="3536337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38</a:t>
            </a:fld>
            <a:endParaRPr lang="nl-BE"/>
          </a:p>
        </p:txBody>
      </p:sp>
    </p:spTree>
    <p:extLst>
      <p:ext uri="{BB962C8B-B14F-4D97-AF65-F5344CB8AC3E}">
        <p14:creationId xmlns:p14="http://schemas.microsoft.com/office/powerpoint/2010/main" val="2936599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39</a:t>
            </a:fld>
            <a:endParaRPr lang="nl-BE"/>
          </a:p>
        </p:txBody>
      </p:sp>
    </p:spTree>
    <p:extLst>
      <p:ext uri="{BB962C8B-B14F-4D97-AF65-F5344CB8AC3E}">
        <p14:creationId xmlns:p14="http://schemas.microsoft.com/office/powerpoint/2010/main" val="373896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a:t>
            </a:fld>
            <a:endParaRPr lang="nl-BE"/>
          </a:p>
        </p:txBody>
      </p:sp>
    </p:spTree>
    <p:extLst>
      <p:ext uri="{BB962C8B-B14F-4D97-AF65-F5344CB8AC3E}">
        <p14:creationId xmlns:p14="http://schemas.microsoft.com/office/powerpoint/2010/main" val="2437788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0"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40</a:t>
            </a:fld>
            <a:endParaRPr lang="nl-BE"/>
          </a:p>
        </p:txBody>
      </p:sp>
    </p:spTree>
    <p:extLst>
      <p:ext uri="{BB962C8B-B14F-4D97-AF65-F5344CB8AC3E}">
        <p14:creationId xmlns:p14="http://schemas.microsoft.com/office/powerpoint/2010/main" val="1723502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41</a:t>
            </a:fld>
            <a:endParaRPr lang="nl-BE"/>
          </a:p>
        </p:txBody>
      </p:sp>
    </p:spTree>
    <p:extLst>
      <p:ext uri="{BB962C8B-B14F-4D97-AF65-F5344CB8AC3E}">
        <p14:creationId xmlns:p14="http://schemas.microsoft.com/office/powerpoint/2010/main" val="163384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42</a:t>
            </a:fld>
            <a:endParaRPr lang="nl-BE"/>
          </a:p>
        </p:txBody>
      </p:sp>
    </p:spTree>
    <p:extLst>
      <p:ext uri="{BB962C8B-B14F-4D97-AF65-F5344CB8AC3E}">
        <p14:creationId xmlns:p14="http://schemas.microsoft.com/office/powerpoint/2010/main" val="3527612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43</a:t>
            </a:fld>
            <a:endParaRPr lang="nl-BE"/>
          </a:p>
        </p:txBody>
      </p:sp>
    </p:spTree>
    <p:extLst>
      <p:ext uri="{BB962C8B-B14F-4D97-AF65-F5344CB8AC3E}">
        <p14:creationId xmlns:p14="http://schemas.microsoft.com/office/powerpoint/2010/main" val="2185370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b="1"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LINKS </a:t>
            </a:r>
            <a:r>
              <a:rPr lang="en-US" sz="1800" b="1"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zijn</a:t>
            </a:r>
            <a:r>
              <a:rPr lang="en-US" sz="1800" b="1"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a:t>
            </a:r>
            <a:r>
              <a:rPr lang="en-US" sz="1800" b="1"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te</a:t>
            </a:r>
            <a:r>
              <a:rPr lang="en-US" sz="1800" b="1"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a:t>
            </a:r>
            <a:r>
              <a:rPr lang="en-US" sz="1800" b="1"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vinden</a:t>
            </a:r>
            <a:r>
              <a:rPr lang="en-US" sz="1800" b="1"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 in het </a:t>
            </a:r>
            <a:r>
              <a:rPr lang="en-US" sz="1800" b="1"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draaiboek</a:t>
            </a:r>
            <a:r>
              <a:rPr lang="en-US"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Webinars </a:t>
            </a:r>
            <a:r>
              <a:rPr lang="en-US" sz="1800" dirty="0" err="1">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Studytube</a:t>
            </a:r>
            <a:r>
              <a:rPr lang="en-US" sz="18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BE" sz="1800" kern="1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Waarom kennisdeling en -borging absolute noodzaak is</a:t>
            </a:r>
          </a:p>
          <a:p>
            <a:pPr marL="342900" lvl="0" indent="-342900">
              <a:lnSpc>
                <a:spcPct val="107000"/>
              </a:lnSpc>
              <a:buFont typeface="Symbol" panose="05050102010706020507" pitchFamily="18" charset="2"/>
              <a:buChar char=""/>
            </a:pPr>
            <a:r>
              <a:rPr lang="nl-BE" sz="1800" kern="100" dirty="0">
                <a:effectLst/>
                <a:highlight>
                  <a:srgbClr val="FFFF00"/>
                </a:highlight>
                <a:latin typeface="Avenir Next LT Pro" panose="020B0504020202020204" pitchFamily="34" charset="0"/>
                <a:ea typeface="Calibri" panose="020F0502020204030204" pitchFamily="34" charset="0"/>
                <a:cs typeface="Arial" panose="020B0604020202020204" pitchFamily="34" charset="0"/>
              </a:rPr>
              <a:t>Maak van leertijd prioriteit: </a:t>
            </a:r>
          </a:p>
          <a:p>
            <a:pPr marL="0" lvl="0" indent="0">
              <a:lnSpc>
                <a:spcPct val="107000"/>
              </a:lnSpc>
              <a:spcAft>
                <a:spcPts val="800"/>
              </a:spcAft>
              <a:buFont typeface="Symbol" panose="05050102010706020507" pitchFamily="18" charset="2"/>
              <a:buNone/>
            </a:pPr>
            <a:r>
              <a:rPr lang="en-US"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Webinar Vivo: </a:t>
            </a:r>
            <a:r>
              <a:rPr lang="en-US" sz="1800" dirty="0" err="1">
                <a:effectLst/>
                <a:highlight>
                  <a:srgbClr val="FFFF00"/>
                </a:highlight>
                <a:latin typeface="Calibri" panose="020F0502020204030204" pitchFamily="34" charset="0"/>
                <a:ea typeface="Calibri" panose="020F0502020204030204" pitchFamily="34" charset="0"/>
                <a:cs typeface="Arial" panose="020B0604020202020204" pitchFamily="34" charset="0"/>
              </a:rPr>
              <a:t>Kennistransfer</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44</a:t>
            </a:fld>
            <a:endParaRPr lang="nl-BE"/>
          </a:p>
        </p:txBody>
      </p:sp>
    </p:spTree>
    <p:extLst>
      <p:ext uri="{BB962C8B-B14F-4D97-AF65-F5344CB8AC3E}">
        <p14:creationId xmlns:p14="http://schemas.microsoft.com/office/powerpoint/2010/main" val="3042887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deelnemers hun plan aan elkaar voorstellen in 2 minuten. Je kan het als een “pitch” introduceren. </a:t>
            </a: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45</a:t>
            </a:fld>
            <a:endParaRPr lang="nl-BE"/>
          </a:p>
        </p:txBody>
      </p:sp>
    </p:spTree>
    <p:extLst>
      <p:ext uri="{BB962C8B-B14F-4D97-AF65-F5344CB8AC3E}">
        <p14:creationId xmlns:p14="http://schemas.microsoft.com/office/powerpoint/2010/main" val="72404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eventueel ook: “</a:t>
            </a:r>
            <a:r>
              <a:rPr lang="nl-BE" sz="1800" i="1" kern="100" dirty="0">
                <a:effectLst/>
                <a:latin typeface="Avenir Next LT Pro" panose="020B0504020202020204" pitchFamily="34" charset="0"/>
                <a:ea typeface="Calibri" panose="020F0502020204030204" pitchFamily="34" charset="0"/>
                <a:cs typeface="Times New Roman" panose="02020603050405020304" pitchFamily="18" charset="0"/>
              </a:rPr>
              <a:t>Waar ben je nieuwsgierig naar, als vervolg?”</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46</a:t>
            </a:fld>
            <a:endParaRPr lang="nl-BE"/>
          </a:p>
        </p:txBody>
      </p:sp>
    </p:spTree>
    <p:extLst>
      <p:ext uri="{BB962C8B-B14F-4D97-AF65-F5344CB8AC3E}">
        <p14:creationId xmlns:p14="http://schemas.microsoft.com/office/powerpoint/2010/main" val="133842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Afsluitend woordje door de trainer. </a:t>
            </a: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47</a:t>
            </a:fld>
            <a:endParaRPr lang="nl-BE"/>
          </a:p>
        </p:txBody>
      </p:sp>
    </p:spTree>
    <p:extLst>
      <p:ext uri="{BB962C8B-B14F-4D97-AF65-F5344CB8AC3E}">
        <p14:creationId xmlns:p14="http://schemas.microsoft.com/office/powerpoint/2010/main" val="3732552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dirty="0"/>
              <a:t>“Welkom op dit vervolgmoment van de opleiding ‘kennisdeling’</a:t>
            </a:r>
          </a:p>
          <a:p>
            <a:r>
              <a:rPr lang="nl-NL" b="0" i="1" dirty="0"/>
              <a:t>De bedoeling van vandaag is om aan de slag te gaan </a:t>
            </a:r>
            <a:r>
              <a:rPr lang="nl-NL" b="1" i="1" dirty="0"/>
              <a:t>met eigen case(s) </a:t>
            </a:r>
            <a:r>
              <a:rPr lang="nl-NL" b="0" i="1" dirty="0"/>
              <a:t>en </a:t>
            </a:r>
            <a:r>
              <a:rPr lang="nl-NL" b="1" i="1" dirty="0"/>
              <a:t>veel te leren van elkaar</a:t>
            </a:r>
            <a:r>
              <a:rPr lang="nl-NL" b="0" i="1" dirty="0"/>
              <a:t>.</a:t>
            </a:r>
          </a:p>
          <a:p>
            <a:pPr marL="172873" indent="-172873">
              <a:buFont typeface="Arial" panose="020B0604020202020204" pitchFamily="34" charset="0"/>
              <a:buChar char="•"/>
            </a:pPr>
            <a:r>
              <a:rPr lang="nl-NL" b="0" i="1" dirty="0"/>
              <a:t>onze ervaringen analyseren</a:t>
            </a:r>
          </a:p>
          <a:p>
            <a:pPr marL="172873" indent="-172873">
              <a:buFont typeface="Arial" panose="020B0604020202020204" pitchFamily="34" charset="0"/>
              <a:buChar char="•"/>
            </a:pPr>
            <a:r>
              <a:rPr lang="nl-NL" b="0" i="1" dirty="0"/>
              <a:t>de werkende bestanddelen of componenten uit die ervaringen/anekdotes halen</a:t>
            </a:r>
          </a:p>
          <a:p>
            <a:pPr marL="172873" indent="-172873">
              <a:buFont typeface="Arial" panose="020B0604020202020204" pitchFamily="34" charset="0"/>
              <a:buChar char="•"/>
            </a:pPr>
            <a:r>
              <a:rPr lang="nl-NL" b="0" i="1" dirty="0"/>
              <a:t>deze delen onder mekaar, in dialoog en </a:t>
            </a:r>
          </a:p>
          <a:p>
            <a:pPr marL="172873" indent="-172873">
              <a:buFont typeface="Arial" panose="020B0604020202020204" pitchFamily="34" charset="0"/>
              <a:buChar char="•"/>
            </a:pPr>
            <a:r>
              <a:rPr lang="nl-NL" b="0" i="1" dirty="0"/>
              <a:t>op die manier</a:t>
            </a:r>
          </a:p>
          <a:p>
            <a:r>
              <a:rPr lang="nl-NL" b="0" i="1" dirty="0"/>
              <a:t>	=&gt; leren van elkaar</a:t>
            </a:r>
          </a:p>
          <a:p>
            <a:r>
              <a:rPr lang="nl-NL" b="0" i="1" dirty="0"/>
              <a:t>	=&gt; aan kennisdeling doén”</a:t>
            </a:r>
          </a:p>
          <a:p>
            <a:pPr marL="0" indent="0">
              <a:buFont typeface="Arial" panose="020B0604020202020204" pitchFamily="34" charset="0"/>
              <a:buNone/>
            </a:pPr>
            <a:endParaRPr lang="nl-NL" dirty="0"/>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48</a:t>
            </a:fld>
            <a:endParaRPr lang="nl-BE"/>
          </a:p>
        </p:txBody>
      </p:sp>
    </p:spTree>
    <p:extLst>
      <p:ext uri="{BB962C8B-B14F-4D97-AF65-F5344CB8AC3E}">
        <p14:creationId xmlns:p14="http://schemas.microsoft.com/office/powerpoint/2010/main" val="2392537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49</a:t>
            </a:fld>
            <a:endParaRPr lang="nl-BE"/>
          </a:p>
        </p:txBody>
      </p:sp>
    </p:spTree>
    <p:extLst>
      <p:ext uri="{BB962C8B-B14F-4D97-AF65-F5344CB8AC3E}">
        <p14:creationId xmlns:p14="http://schemas.microsoft.com/office/powerpoint/2010/main" val="69100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a:t>
            </a:fld>
            <a:endParaRPr lang="nl-BE"/>
          </a:p>
        </p:txBody>
      </p:sp>
    </p:spTree>
    <p:extLst>
      <p:ext uri="{BB962C8B-B14F-4D97-AF65-F5344CB8AC3E}">
        <p14:creationId xmlns:p14="http://schemas.microsoft.com/office/powerpoint/2010/main" val="4216013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2873" indent="-172873" defTabSz="921990">
              <a:buFont typeface="Arial" panose="020B0604020202020204" pitchFamily="34" charset="0"/>
              <a:buChar char="•"/>
              <a:defRPr/>
            </a:pPr>
            <a:r>
              <a:rPr lang="nl-NL" i="1" kern="100" dirty="0">
                <a:effectLst/>
                <a:latin typeface="Avenir Next LT Pro" panose="020B0504020202020204" pitchFamily="34" charset="0"/>
                <a:cs typeface="Times New Roman" panose="02020603050405020304" pitchFamily="18" charset="0"/>
              </a:rPr>
              <a:t>Kennisinput en opleidingen zijn te vaak EXTERNE kennis. </a:t>
            </a:r>
          </a:p>
          <a:p>
            <a:pPr marL="172873" indent="-172873" defTabSz="921990">
              <a:buFont typeface="Arial" panose="020B0604020202020204" pitchFamily="34" charset="0"/>
              <a:buChar char="•"/>
              <a:defRPr/>
            </a:pPr>
            <a:r>
              <a:rPr lang="nl-NL" i="1" kern="100" dirty="0">
                <a:effectLst/>
                <a:latin typeface="Avenir Next LT Pro" panose="020B0504020202020204" pitchFamily="34" charset="0"/>
                <a:cs typeface="Times New Roman" panose="02020603050405020304" pitchFamily="18" charset="0"/>
              </a:rPr>
              <a:t>Dit is wel belangrijk, maar er wordt te weinig gekeken naar </a:t>
            </a:r>
            <a:r>
              <a:rPr lang="nl-NL" b="0" i="1" kern="100" dirty="0">
                <a:effectLst/>
                <a:latin typeface="Avenir Next LT Pro" panose="020B0504020202020204" pitchFamily="34" charset="0"/>
                <a:cs typeface="Times New Roman" panose="02020603050405020304" pitchFamily="18" charset="0"/>
              </a:rPr>
              <a:t>INTERNE kennis</a:t>
            </a:r>
            <a:r>
              <a:rPr lang="nl-NL" i="1" kern="100" dirty="0">
                <a:effectLst/>
                <a:latin typeface="Avenir Next LT Pro" panose="020B0504020202020204" pitchFamily="34" charset="0"/>
                <a:cs typeface="Times New Roman" panose="02020603050405020304" pitchFamily="18" charset="0"/>
              </a:rPr>
              <a:t>, naar acties die erop gericht zijn om </a:t>
            </a:r>
            <a:r>
              <a:rPr lang="nl-NL" b="1" i="1" kern="100" dirty="0">
                <a:effectLst/>
                <a:latin typeface="Avenir Next LT Pro" panose="020B0504020202020204" pitchFamily="34" charset="0"/>
                <a:cs typeface="Times New Roman" panose="02020603050405020304" pitchFamily="18" charset="0"/>
              </a:rPr>
              <a:t>een </a:t>
            </a:r>
            <a:r>
              <a:rPr lang="nl-NL" b="1" i="1" u="sng" kern="100" dirty="0">
                <a:effectLst/>
                <a:latin typeface="Avenir Next LT Pro" panose="020B0504020202020204" pitchFamily="34" charset="0"/>
                <a:cs typeface="Times New Roman" panose="02020603050405020304" pitchFamily="18" charset="0"/>
              </a:rPr>
              <a:t>interne</a:t>
            </a:r>
            <a:r>
              <a:rPr lang="nl-NL" b="1" i="1" kern="100" dirty="0">
                <a:effectLst/>
                <a:latin typeface="Avenir Next LT Pro" panose="020B0504020202020204" pitchFamily="34" charset="0"/>
                <a:cs typeface="Times New Roman" panose="02020603050405020304" pitchFamily="18" charset="0"/>
              </a:rPr>
              <a:t> basis voor </a:t>
            </a:r>
            <a:r>
              <a:rPr lang="nl-NL" b="0" i="1" kern="100" dirty="0">
                <a:effectLst/>
                <a:latin typeface="Avenir Next LT Pro" panose="020B0504020202020204" pitchFamily="34" charset="0"/>
                <a:cs typeface="Times New Roman" panose="02020603050405020304" pitchFamily="18" charset="0"/>
              </a:rPr>
              <a:t>kennis te creëren zodat medewerkers deze kunnen hergebruiken.</a:t>
            </a:r>
          </a:p>
          <a:p>
            <a:pPr marL="172873" indent="-172873" defTabSz="921990">
              <a:buFont typeface="Arial" panose="020B0604020202020204" pitchFamily="34" charset="0"/>
              <a:buChar char="•"/>
              <a:defRPr/>
            </a:pPr>
            <a:r>
              <a:rPr lang="nl-NL" i="1" dirty="0"/>
              <a:t>de waarde creatie van het delen van kennis is </a:t>
            </a:r>
            <a:r>
              <a:rPr lang="nl-NL" b="1" i="1" dirty="0"/>
              <a:t>NUL</a:t>
            </a:r>
            <a:r>
              <a:rPr lang="nl-NL" i="1" dirty="0"/>
              <a:t> als de kennis niet </a:t>
            </a:r>
            <a:r>
              <a:rPr lang="nl-NL" b="1" i="1" dirty="0"/>
              <a:t>hergebruikt</a:t>
            </a:r>
            <a:r>
              <a:rPr lang="nl-NL" i="1" dirty="0"/>
              <a:t> of </a:t>
            </a:r>
            <a:r>
              <a:rPr lang="nl-NL" b="1" i="1" dirty="0"/>
              <a:t>ingezet</a:t>
            </a:r>
            <a:r>
              <a:rPr lang="nl-NL" i="1" dirty="0"/>
              <a:t> wordt. </a:t>
            </a:r>
          </a:p>
          <a:p>
            <a:pPr marL="172873" indent="-172873" defTabSz="921990">
              <a:buFont typeface="Arial" panose="020B0604020202020204" pitchFamily="34" charset="0"/>
              <a:buChar char="•"/>
              <a:defRPr/>
            </a:pPr>
            <a:r>
              <a:rPr lang="nl-NL" i="1" dirty="0"/>
              <a:t>Dus: deze voormiddag een aanzet doen </a:t>
            </a:r>
            <a:r>
              <a:rPr lang="nl-NL" sz="1200" i="1" u="none" dirty="0"/>
              <a:t>a</a:t>
            </a:r>
            <a:r>
              <a:rPr lang="nl-NL" sz="1600" i="1" u="none" dirty="0"/>
              <a:t>nalyse van wat werkt bij ons / voor ons / in onze organisatie / voor onze </a:t>
            </a:r>
            <a:r>
              <a:rPr lang="nl-NL" sz="1800" i="1" u="none" dirty="0"/>
              <a:t>doelen-klanten-</a:t>
            </a:r>
            <a:r>
              <a:rPr lang="nl-NL" sz="1800" i="1" u="none" dirty="0" err="1"/>
              <a:t>clienten</a:t>
            </a:r>
            <a:r>
              <a:rPr lang="nl-NL" sz="1800" i="1" u="none" dirty="0"/>
              <a:t>-</a:t>
            </a:r>
            <a:r>
              <a:rPr lang="nl-NL" sz="1600" i="1" u="none" dirty="0"/>
              <a:t>…. </a:t>
            </a:r>
          </a:p>
          <a:p>
            <a:pPr defTabSz="921990">
              <a:defRPr/>
            </a:pPr>
            <a:endParaRPr lang="nl-NL" i="1" dirty="0"/>
          </a:p>
          <a:p>
            <a:pPr defTabSz="921990">
              <a:defRPr/>
            </a:pPr>
            <a:r>
              <a:rPr lang="nl-NL" i="1" dirty="0"/>
              <a:t>Kennisdelen is geen doel op zich, maar </a:t>
            </a:r>
            <a:r>
              <a:rPr lang="nl-NL" b="1" i="1" dirty="0"/>
              <a:t>wordt ingezet om iets te bereiken, het </a:t>
            </a:r>
            <a:r>
              <a:rPr lang="nl-NL" b="1" i="1" u="sng" dirty="0"/>
              <a:t>dient</a:t>
            </a:r>
            <a:r>
              <a:rPr lang="nl-NL" b="1" i="1" dirty="0"/>
              <a:t> tot iets</a:t>
            </a:r>
            <a:r>
              <a:rPr lang="nl-NL" i="1" dirty="0"/>
              <a:t>. </a:t>
            </a:r>
          </a:p>
          <a:p>
            <a:pPr defTabSz="921990">
              <a:defRPr/>
            </a:pPr>
            <a:r>
              <a:rPr lang="nl-NL" i="1" dirty="0"/>
              <a:t>DUS: dat zal overal anders zijn…</a:t>
            </a:r>
          </a:p>
          <a:p>
            <a:endParaRPr lang="nl-NL" dirty="0"/>
          </a:p>
          <a:p>
            <a:pPr defTabSz="921990">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50</a:t>
            </a:fld>
            <a:endParaRPr lang="nl-BE"/>
          </a:p>
        </p:txBody>
      </p:sp>
    </p:spTree>
    <p:extLst>
      <p:ext uri="{BB962C8B-B14F-4D97-AF65-F5344CB8AC3E}">
        <p14:creationId xmlns:p14="http://schemas.microsoft.com/office/powerpoint/2010/main" val="1900483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51</a:t>
            </a:fld>
            <a:endParaRPr lang="nl-BE"/>
          </a:p>
        </p:txBody>
      </p:sp>
    </p:spTree>
    <p:extLst>
      <p:ext uri="{BB962C8B-B14F-4D97-AF65-F5344CB8AC3E}">
        <p14:creationId xmlns:p14="http://schemas.microsoft.com/office/powerpoint/2010/main" val="2850120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 </a:t>
            </a:r>
            <a:r>
              <a:rPr lang="nl-NL" b="0" u="none" dirty="0"/>
              <a:t>RICHTEN: opmerken wat er gebeurt!!</a:t>
            </a:r>
          </a:p>
          <a:p>
            <a:r>
              <a:rPr lang="nl-NL" b="0" u="none" dirty="0" err="1"/>
              <a:t>url</a:t>
            </a:r>
            <a:r>
              <a:rPr lang="nl-NL" b="0" u="none" dirty="0"/>
              <a:t> voor filmpje: </a:t>
            </a:r>
            <a:r>
              <a:rPr lang="en-US" dirty="0">
                <a:hlinkClick r:id="rId3"/>
              </a:rPr>
              <a:t>This is an awareness test - YouTube</a:t>
            </a:r>
            <a:endParaRPr lang="nl-NL" b="1" dirty="0"/>
          </a:p>
          <a:p>
            <a:pPr marL="172873" indent="-172873">
              <a:buFont typeface="Arial" panose="020B0604020202020204" pitchFamily="34" charset="0"/>
              <a:buChar char="•"/>
            </a:pPr>
            <a:endParaRPr lang="nl-NL" dirty="0"/>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52</a:t>
            </a:fld>
            <a:endParaRPr lang="nl-BE"/>
          </a:p>
        </p:txBody>
      </p:sp>
    </p:spTree>
    <p:extLst>
      <p:ext uri="{BB962C8B-B14F-4D97-AF65-F5344CB8AC3E}">
        <p14:creationId xmlns:p14="http://schemas.microsoft.com/office/powerpoint/2010/main" val="241125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buur – 4’</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53</a:t>
            </a:fld>
            <a:endParaRPr lang="nl-BE"/>
          </a:p>
        </p:txBody>
      </p:sp>
    </p:spTree>
    <p:extLst>
      <p:ext uri="{BB962C8B-B14F-4D97-AF65-F5344CB8AC3E}">
        <p14:creationId xmlns:p14="http://schemas.microsoft.com/office/powerpoint/2010/main" val="194549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bevragen -  waartoe dient het?</a:t>
            </a: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54</a:t>
            </a:fld>
            <a:endParaRPr lang="nl-BE"/>
          </a:p>
        </p:txBody>
      </p:sp>
    </p:spTree>
    <p:extLst>
      <p:ext uri="{BB962C8B-B14F-4D97-AF65-F5344CB8AC3E}">
        <p14:creationId xmlns:p14="http://schemas.microsoft.com/office/powerpoint/2010/main" val="2124013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Situatie bevragen: wat gebeurde er? </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55</a:t>
            </a:fld>
            <a:endParaRPr lang="nl-BE"/>
          </a:p>
        </p:txBody>
      </p:sp>
    </p:spTree>
    <p:extLst>
      <p:ext uri="{BB962C8B-B14F-4D97-AF65-F5344CB8AC3E}">
        <p14:creationId xmlns:p14="http://schemas.microsoft.com/office/powerpoint/2010/main" val="4213683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Hypothese opmaken: wat werkte er? </a:t>
            </a:r>
          </a:p>
          <a:p>
            <a:r>
              <a:rPr lang="nl-NL" dirty="0"/>
              <a:t>We gaan op zoek naar de </a:t>
            </a:r>
            <a:r>
              <a:rPr lang="nl-NL" b="1" i="1" dirty="0"/>
              <a:t>werkzame bestanddelen </a:t>
            </a:r>
            <a:r>
              <a:rPr lang="nl-NL" dirty="0"/>
              <a:t>van een situatie waarin kennis werd gedeeld.</a:t>
            </a:r>
          </a:p>
          <a:p>
            <a:r>
              <a:rPr lang="nl-NL" dirty="0"/>
              <a:t>Ander woord voor werkzame bestanddelen? KSF (Kritische succesfactoren – zonder dat, </a:t>
            </a:r>
            <a:r>
              <a:rPr lang="nl-NL" dirty="0" err="1"/>
              <a:t>kàn</a:t>
            </a:r>
            <a:r>
              <a:rPr lang="nl-NL" dirty="0"/>
              <a:t> het zich niet voordoen)</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56</a:t>
            </a:fld>
            <a:endParaRPr lang="nl-BE"/>
          </a:p>
        </p:txBody>
      </p:sp>
    </p:spTree>
    <p:extLst>
      <p:ext uri="{BB962C8B-B14F-4D97-AF65-F5344CB8AC3E}">
        <p14:creationId xmlns:p14="http://schemas.microsoft.com/office/powerpoint/2010/main" val="214339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op zoek naar de werkzame bestanddelen van een situatie waarin kennis werd gedeeld en je daarover </a:t>
            </a: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57</a:t>
            </a:fld>
            <a:endParaRPr lang="nl-BE"/>
          </a:p>
        </p:txBody>
      </p:sp>
    </p:spTree>
    <p:extLst>
      <p:ext uri="{BB962C8B-B14F-4D97-AF65-F5344CB8AC3E}">
        <p14:creationId xmlns:p14="http://schemas.microsoft.com/office/powerpoint/2010/main" val="3149763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58</a:t>
            </a:fld>
            <a:endParaRPr lang="nl-BE"/>
          </a:p>
        </p:txBody>
      </p:sp>
    </p:spTree>
    <p:extLst>
      <p:ext uri="{BB962C8B-B14F-4D97-AF65-F5344CB8AC3E}">
        <p14:creationId xmlns:p14="http://schemas.microsoft.com/office/powerpoint/2010/main" val="68366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staat ‘verborgen’ in de presentatie. </a:t>
            </a:r>
          </a:p>
          <a:p>
            <a:r>
              <a:rPr lang="nl-NL" dirty="0"/>
              <a:t>Je kan deze gebruiken om deelnemers een overzicht van de vragen te presenteren of aan elk van hen te bezorgen.</a:t>
            </a:r>
          </a:p>
          <a:p>
            <a:endParaRPr lang="nl-NL"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59</a:t>
            </a:fld>
            <a:endParaRPr lang="nl-BE"/>
          </a:p>
        </p:txBody>
      </p:sp>
    </p:spTree>
    <p:extLst>
      <p:ext uri="{BB962C8B-B14F-4D97-AF65-F5344CB8AC3E}">
        <p14:creationId xmlns:p14="http://schemas.microsoft.com/office/powerpoint/2010/main" val="310469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6</a:t>
            </a:fld>
            <a:endParaRPr lang="nl-BE"/>
          </a:p>
        </p:txBody>
      </p:sp>
    </p:spTree>
    <p:extLst>
      <p:ext uri="{BB962C8B-B14F-4D97-AF65-F5344CB8AC3E}">
        <p14:creationId xmlns:p14="http://schemas.microsoft.com/office/powerpoint/2010/main" val="740111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61</a:t>
            </a:fld>
            <a:endParaRPr lang="nl-BE"/>
          </a:p>
        </p:txBody>
      </p:sp>
    </p:spTree>
    <p:extLst>
      <p:ext uri="{BB962C8B-B14F-4D97-AF65-F5344CB8AC3E}">
        <p14:creationId xmlns:p14="http://schemas.microsoft.com/office/powerpoint/2010/main" val="2301066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62</a:t>
            </a:fld>
            <a:endParaRPr lang="nl-BE"/>
          </a:p>
        </p:txBody>
      </p:sp>
    </p:spTree>
    <p:extLst>
      <p:ext uri="{BB962C8B-B14F-4D97-AF65-F5344CB8AC3E}">
        <p14:creationId xmlns:p14="http://schemas.microsoft.com/office/powerpoint/2010/main" val="3853247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63</a:t>
            </a:fld>
            <a:endParaRPr lang="nl-BE"/>
          </a:p>
        </p:txBody>
      </p:sp>
    </p:spTree>
    <p:extLst>
      <p:ext uri="{BB962C8B-B14F-4D97-AF65-F5344CB8AC3E}">
        <p14:creationId xmlns:p14="http://schemas.microsoft.com/office/powerpoint/2010/main" val="2883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en kader voor deze opleiding</a:t>
            </a:r>
          </a:p>
          <a:p>
            <a:pPr marL="171450" indent="-171450">
              <a:buFont typeface="Arial" panose="020B0604020202020204" pitchFamily="34" charset="0"/>
              <a:buChar char="•"/>
            </a:pPr>
            <a:r>
              <a:rPr lang="nl-NL" dirty="0"/>
              <a:t>“Kennisdeling” is zeer ruim concept, …</a:t>
            </a:r>
          </a:p>
          <a:p>
            <a:pPr marL="171450" indent="-171450">
              <a:buFont typeface="Arial" panose="020B0604020202020204" pitchFamily="34" charset="0"/>
              <a:buChar char="•"/>
            </a:pPr>
            <a:r>
              <a:rPr lang="nl-NL" dirty="0"/>
              <a:t>Deze opleiding kadert binnen </a:t>
            </a:r>
            <a:r>
              <a:rPr lang="nl-NL" b="1" dirty="0"/>
              <a:t>soft skills/mijn rol als leidinggevende </a:t>
            </a:r>
            <a:r>
              <a:rPr lang="nl-NL" dirty="0"/>
              <a:t>=&gt; kennisdeling bevorderen/faciliteren/stimuleren in mijn team </a:t>
            </a:r>
          </a:p>
          <a:p>
            <a:pPr marL="171450" indent="-171450">
              <a:buFont typeface="Arial" panose="020B0604020202020204" pitchFamily="34" charset="0"/>
              <a:buChar char="•"/>
            </a:pPr>
            <a:r>
              <a:rPr lang="nl-NL" dirty="0"/>
              <a:t>Wat kan ik doen/ondernemen hiervoor?</a:t>
            </a:r>
          </a:p>
          <a:p>
            <a:pPr marL="171450" indent="-171450">
              <a:buFont typeface="Arial" panose="020B0604020202020204" pitchFamily="34" charset="0"/>
              <a:buChar char="•"/>
            </a:pPr>
            <a:r>
              <a:rPr lang="nl-NL" dirty="0"/>
              <a:t>Deze opleidingsdag: plan van aanpak, ideeën voor (kleine) stappen – deze toepassen, ermee experimenteren en ervaringen meebrengen naar terugkomdag en zo leren van elkaar </a:t>
            </a:r>
            <a:r>
              <a:rPr lang="nl-NL" b="1" dirty="0"/>
              <a:t>( = kennisdeling ;-))</a:t>
            </a:r>
          </a:p>
          <a:p>
            <a:pPr marL="171450" indent="-171450">
              <a:buFont typeface="Arial" panose="020B0604020202020204" pitchFamily="34" charset="0"/>
              <a:buChar char="•"/>
            </a:pPr>
            <a:endParaRPr lang="nl-NL" dirty="0"/>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7</a:t>
            </a:fld>
            <a:endParaRPr lang="nl-BE"/>
          </a:p>
        </p:txBody>
      </p:sp>
    </p:spTree>
    <p:extLst>
      <p:ext uri="{BB962C8B-B14F-4D97-AF65-F5344CB8AC3E}">
        <p14:creationId xmlns:p14="http://schemas.microsoft.com/office/powerpoint/2010/main" val="239253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Aantal ervaring optellen – einde check-in teruggeven:</a:t>
            </a:r>
            <a:endParaRPr lang="nl-BE"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nl-NL" sz="1800" b="0"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Onvoorstelbaar hoeveel kennis er daarmee in huis is. De vraag is: </a:t>
            </a:r>
            <a:r>
              <a:rPr lang="nl-NL" sz="1800" b="1" i="1"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weten we die ook te benutten</a:t>
            </a:r>
            <a:r>
              <a:rPr lang="nl-NL" sz="1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nl-NL"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8</a:t>
            </a:fld>
            <a:endParaRPr lang="nl-BE"/>
          </a:p>
        </p:txBody>
      </p:sp>
    </p:spTree>
    <p:extLst>
      <p:ext uri="{BB962C8B-B14F-4D97-AF65-F5344CB8AC3E}">
        <p14:creationId xmlns:p14="http://schemas.microsoft.com/office/powerpoint/2010/main" val="69100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2 slides geven een </a:t>
            </a:r>
            <a:r>
              <a:rPr lang="nl-NL" b="1" dirty="0"/>
              <a:t>overzicht</a:t>
            </a:r>
            <a:r>
              <a:rPr lang="nl-NL" dirty="0"/>
              <a:t> van de “leeractiviteiten” en bouwblokken voor de deelnemers.</a:t>
            </a:r>
          </a:p>
          <a:p>
            <a:r>
              <a:rPr lang="nl-NL" dirty="0"/>
              <a:t>Je kan deze makkelijke aanpassen zodat het </a:t>
            </a:r>
            <a:r>
              <a:rPr lang="nl-NL" dirty="0" err="1"/>
              <a:t>matcht</a:t>
            </a:r>
            <a:r>
              <a:rPr lang="nl-NL" dirty="0"/>
              <a:t> met het traject dat je als trainer hebt opgemaakt. </a:t>
            </a:r>
            <a:endParaRPr lang="nl-BE" dirty="0"/>
          </a:p>
        </p:txBody>
      </p:sp>
      <p:sp>
        <p:nvSpPr>
          <p:cNvPr id="4" name="Tijdelijke aanduiding voor dianummer 3"/>
          <p:cNvSpPr>
            <a:spLocks noGrp="1"/>
          </p:cNvSpPr>
          <p:nvPr>
            <p:ph type="sldNum" sz="quarter" idx="5"/>
          </p:nvPr>
        </p:nvSpPr>
        <p:spPr/>
        <p:txBody>
          <a:bodyPr/>
          <a:lstStyle/>
          <a:p>
            <a:fld id="{46725011-B840-4C83-9C71-6C9937B7B2BC}" type="slidenum">
              <a:rPr lang="nl-BE" smtClean="0"/>
              <a:t>9</a:t>
            </a:fld>
            <a:endParaRPr lang="nl-BE"/>
          </a:p>
        </p:txBody>
      </p:sp>
    </p:spTree>
    <p:extLst>
      <p:ext uri="{BB962C8B-B14F-4D97-AF65-F5344CB8AC3E}">
        <p14:creationId xmlns:p14="http://schemas.microsoft.com/office/powerpoint/2010/main" val="845266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joinup.ec.europa.eu/collection/eupl"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0" y="0"/>
            <a:ext cx="1463040" cy="685800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C0A96F73-AFE6-A61F-3EC3-EFECD7F660D6}"/>
              </a:ext>
            </a:extLst>
          </p:cNvPr>
          <p:cNvPicPr>
            <a:picLocks noChangeAspect="1"/>
          </p:cNvPicPr>
          <p:nvPr userDrawn="1"/>
        </p:nvPicPr>
        <p:blipFill>
          <a:blip r:embed="rId2"/>
          <a:stretch>
            <a:fillRect/>
          </a:stretch>
        </p:blipFill>
        <p:spPr>
          <a:xfrm>
            <a:off x="4176383" y="2943286"/>
            <a:ext cx="4706359" cy="971427"/>
          </a:xfrm>
          <a:prstGeom prst="rect">
            <a:avLst/>
          </a:prstGeom>
          <a:ln w="12700">
            <a:miter lim="400000"/>
          </a:ln>
        </p:spPr>
      </p:pic>
      <p:pic>
        <p:nvPicPr>
          <p:cNvPr id="5" name="combinatielogo_esf - ReactEU (2).png" descr="combinatielogo_esf - ReactEU (2).png">
            <a:extLst>
              <a:ext uri="{FF2B5EF4-FFF2-40B4-BE49-F238E27FC236}">
                <a16:creationId xmlns:a16="http://schemas.microsoft.com/office/drawing/2014/main" id="{5D64373B-E9EA-E157-5DF0-D9007CE129AD}"/>
              </a:ext>
            </a:extLst>
          </p:cNvPr>
          <p:cNvPicPr>
            <a:picLocks noChangeAspect="1"/>
          </p:cNvPicPr>
          <p:nvPr userDrawn="1"/>
        </p:nvPicPr>
        <p:blipFill>
          <a:blip r:embed="rId3"/>
          <a:srcRect/>
          <a:stretch>
            <a:fillRect/>
          </a:stretch>
        </p:blipFill>
        <p:spPr>
          <a:xfrm>
            <a:off x="9980023" y="6175354"/>
            <a:ext cx="1985232" cy="537629"/>
          </a:xfrm>
          <a:prstGeom prst="rect">
            <a:avLst/>
          </a:prstGeom>
          <a:ln w="12700">
            <a:miter lim="400000"/>
          </a:ln>
        </p:spPr>
      </p:pic>
    </p:spTree>
    <p:extLst>
      <p:ext uri="{BB962C8B-B14F-4D97-AF65-F5344CB8AC3E}">
        <p14:creationId xmlns:p14="http://schemas.microsoft.com/office/powerpoint/2010/main" val="277763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0" y="0"/>
            <a:ext cx="12192000" cy="665208"/>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0" y="766040"/>
            <a:ext cx="12192000" cy="609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2"/>
          <a:stretch>
            <a:fillRect/>
          </a:stretch>
        </p:blipFill>
        <p:spPr>
          <a:xfrm>
            <a:off x="11747378" y="6400800"/>
            <a:ext cx="335764" cy="343165"/>
          </a:xfrm>
          <a:prstGeom prst="rect">
            <a:avLst/>
          </a:prstGeom>
          <a:ln w="12700">
            <a:miter lim="400000"/>
          </a:ln>
        </p:spPr>
      </p:pic>
      <p:pic>
        <p:nvPicPr>
          <p:cNvPr id="2" name="Afbeelding" descr="Afbeelding">
            <a:extLst>
              <a:ext uri="{FF2B5EF4-FFF2-40B4-BE49-F238E27FC236}">
                <a16:creationId xmlns:a16="http://schemas.microsoft.com/office/drawing/2014/main" id="{C5FF9FFC-588F-C11E-4DCE-E18B14DD0D76}"/>
              </a:ext>
            </a:extLst>
          </p:cNvPr>
          <p:cNvPicPr>
            <a:picLocks noChangeAspect="1"/>
          </p:cNvPicPr>
          <p:nvPr userDrawn="1"/>
        </p:nvPicPr>
        <p:blipFill>
          <a:blip r:embed="rId3"/>
          <a:stretch>
            <a:fillRect/>
          </a:stretch>
        </p:blipFill>
        <p:spPr>
          <a:xfrm>
            <a:off x="155106" y="313508"/>
            <a:ext cx="1179869" cy="243528"/>
          </a:xfrm>
          <a:prstGeom prst="rect">
            <a:avLst/>
          </a:prstGeom>
          <a:ln w="12700">
            <a:miter lim="400000"/>
          </a:ln>
        </p:spPr>
      </p:pic>
      <p:sp>
        <p:nvSpPr>
          <p:cNvPr id="6" name="Tijdelijke aanduiding voor tekst 4">
            <a:extLst>
              <a:ext uri="{FF2B5EF4-FFF2-40B4-BE49-F238E27FC236}">
                <a16:creationId xmlns:a16="http://schemas.microsoft.com/office/drawing/2014/main" id="{CFD96B9A-C532-1BC4-5BAD-CF1582C0A358}"/>
              </a:ext>
            </a:extLst>
          </p:cNvPr>
          <p:cNvSpPr>
            <a:spLocks noGrp="1"/>
          </p:cNvSpPr>
          <p:nvPr>
            <p:ph type="body" sz="quarter" idx="10" hasCustomPrompt="1"/>
          </p:nvPr>
        </p:nvSpPr>
        <p:spPr>
          <a:xfrm>
            <a:off x="412446" y="949192"/>
            <a:ext cx="9601926" cy="639808"/>
          </a:xfrm>
        </p:spPr>
        <p:txBody>
          <a:bodyPr>
            <a:noAutofit/>
          </a:bodyPr>
          <a:lstStyle>
            <a:lvl1pPr marL="0" indent="0">
              <a:buNone/>
              <a:defRPr sz="4400">
                <a:solidFill>
                  <a:schemeClr val="tx1"/>
                </a:solidFill>
              </a:defRPr>
            </a:lvl1pPr>
            <a:lvl3pPr>
              <a:defRPr/>
            </a:lvl3pPr>
          </a:lstStyle>
          <a:p>
            <a:pPr lvl="0"/>
            <a:r>
              <a:rPr lang="nl-NL" dirty="0"/>
              <a:t>Naam dia</a:t>
            </a:r>
            <a:endParaRPr lang="nl-BE" dirty="0"/>
          </a:p>
        </p:txBody>
      </p:sp>
      <p:sp>
        <p:nvSpPr>
          <p:cNvPr id="7" name="Tijdelijke aanduiding voor tekst 4">
            <a:extLst>
              <a:ext uri="{FF2B5EF4-FFF2-40B4-BE49-F238E27FC236}">
                <a16:creationId xmlns:a16="http://schemas.microsoft.com/office/drawing/2014/main" id="{08573C73-B6C9-9B03-9957-D22427CD6D7E}"/>
              </a:ext>
            </a:extLst>
          </p:cNvPr>
          <p:cNvSpPr>
            <a:spLocks noGrp="1"/>
          </p:cNvSpPr>
          <p:nvPr>
            <p:ph type="body" sz="quarter" idx="11" hasCustomPrompt="1"/>
          </p:nvPr>
        </p:nvSpPr>
        <p:spPr>
          <a:xfrm>
            <a:off x="412446" y="1665200"/>
            <a:ext cx="9601926" cy="639808"/>
          </a:xfrm>
        </p:spPr>
        <p:txBody>
          <a:bodyPr>
            <a:normAutofit/>
          </a:bodyPr>
          <a:lstStyle>
            <a:lvl1pPr marL="0" indent="0">
              <a:buNone/>
              <a:defRPr sz="2800">
                <a:solidFill>
                  <a:schemeClr val="tx1"/>
                </a:solidFill>
              </a:defRPr>
            </a:lvl1pPr>
            <a:lvl3pPr>
              <a:defRPr/>
            </a:lvl3pPr>
          </a:lstStyle>
          <a:p>
            <a:pPr lvl="0"/>
            <a:r>
              <a:rPr lang="nl-NL" dirty="0"/>
              <a:t>Ondertitel dia</a:t>
            </a:r>
            <a:endParaRPr lang="nl-BE" dirty="0"/>
          </a:p>
        </p:txBody>
      </p:sp>
      <p:sp>
        <p:nvSpPr>
          <p:cNvPr id="8" name="Tijdelijke aanduiding voor tekst 4">
            <a:extLst>
              <a:ext uri="{FF2B5EF4-FFF2-40B4-BE49-F238E27FC236}">
                <a16:creationId xmlns:a16="http://schemas.microsoft.com/office/drawing/2014/main" id="{386E276F-DD58-C8A7-1D5F-F3A881B120A6}"/>
              </a:ext>
            </a:extLst>
          </p:cNvPr>
          <p:cNvSpPr>
            <a:spLocks noGrp="1"/>
          </p:cNvSpPr>
          <p:nvPr>
            <p:ph type="body" sz="quarter" idx="12" hasCustomPrompt="1"/>
          </p:nvPr>
        </p:nvSpPr>
        <p:spPr>
          <a:xfrm>
            <a:off x="412446" y="2548711"/>
            <a:ext cx="9601926" cy="4059987"/>
          </a:xfrm>
        </p:spPr>
        <p:txBody>
          <a:bodyPr>
            <a:normAutofit/>
          </a:bodyPr>
          <a:lstStyle>
            <a:lvl1pPr marL="0" indent="0">
              <a:buFont typeface="Arial" panose="020B0604020202020204" pitchFamily="34" charset="0"/>
              <a:buNone/>
              <a:defRPr sz="2400">
                <a:solidFill>
                  <a:schemeClr val="tx1"/>
                </a:solidFill>
              </a:defRPr>
            </a:lvl1pPr>
            <a:lvl3pPr>
              <a:defRPr/>
            </a:lvl3pPr>
          </a:lstStyle>
          <a:p>
            <a:pPr lvl="0"/>
            <a:r>
              <a:rPr lang="nl-NL" dirty="0"/>
              <a:t>tekst</a:t>
            </a:r>
            <a:endParaRPr lang="nl-BE" dirty="0"/>
          </a:p>
        </p:txBody>
      </p:sp>
    </p:spTree>
    <p:extLst>
      <p:ext uri="{BB962C8B-B14F-4D97-AF65-F5344CB8AC3E}">
        <p14:creationId xmlns:p14="http://schemas.microsoft.com/office/powerpoint/2010/main" val="246148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0" y="0"/>
            <a:ext cx="12192000" cy="665208"/>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0" y="766040"/>
            <a:ext cx="12192000" cy="609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2"/>
          <a:stretch>
            <a:fillRect/>
          </a:stretch>
        </p:blipFill>
        <p:spPr>
          <a:xfrm>
            <a:off x="11747378" y="6400800"/>
            <a:ext cx="335764" cy="343165"/>
          </a:xfrm>
          <a:prstGeom prst="rect">
            <a:avLst/>
          </a:prstGeom>
          <a:ln w="12700">
            <a:miter lim="400000"/>
          </a:ln>
        </p:spPr>
      </p:pic>
      <p:pic>
        <p:nvPicPr>
          <p:cNvPr id="2" name="Afbeelding" descr="Afbeelding">
            <a:extLst>
              <a:ext uri="{FF2B5EF4-FFF2-40B4-BE49-F238E27FC236}">
                <a16:creationId xmlns:a16="http://schemas.microsoft.com/office/drawing/2014/main" id="{C5FF9FFC-588F-C11E-4DCE-E18B14DD0D76}"/>
              </a:ext>
            </a:extLst>
          </p:cNvPr>
          <p:cNvPicPr>
            <a:picLocks noChangeAspect="1"/>
          </p:cNvPicPr>
          <p:nvPr userDrawn="1"/>
        </p:nvPicPr>
        <p:blipFill>
          <a:blip r:embed="rId3"/>
          <a:stretch>
            <a:fillRect/>
          </a:stretch>
        </p:blipFill>
        <p:spPr>
          <a:xfrm>
            <a:off x="155106" y="313508"/>
            <a:ext cx="1179869" cy="243528"/>
          </a:xfrm>
          <a:prstGeom prst="rect">
            <a:avLst/>
          </a:prstGeom>
          <a:ln w="12700">
            <a:miter lim="400000"/>
          </a:ln>
        </p:spPr>
      </p:pic>
      <p:sp>
        <p:nvSpPr>
          <p:cNvPr id="6" name="Tijdelijke aanduiding voor tekst 4">
            <a:extLst>
              <a:ext uri="{FF2B5EF4-FFF2-40B4-BE49-F238E27FC236}">
                <a16:creationId xmlns:a16="http://schemas.microsoft.com/office/drawing/2014/main" id="{CFD96B9A-C532-1BC4-5BAD-CF1582C0A358}"/>
              </a:ext>
            </a:extLst>
          </p:cNvPr>
          <p:cNvSpPr>
            <a:spLocks noGrp="1"/>
          </p:cNvSpPr>
          <p:nvPr>
            <p:ph type="body" sz="quarter" idx="10" hasCustomPrompt="1"/>
          </p:nvPr>
        </p:nvSpPr>
        <p:spPr>
          <a:xfrm>
            <a:off x="412446" y="949192"/>
            <a:ext cx="11194016" cy="614913"/>
          </a:xfrm>
        </p:spPr>
        <p:txBody>
          <a:bodyPr>
            <a:noAutofit/>
          </a:bodyPr>
          <a:lstStyle>
            <a:lvl1pPr marL="0" indent="0">
              <a:buNone/>
              <a:defRPr sz="4400">
                <a:solidFill>
                  <a:schemeClr val="tx1"/>
                </a:solidFill>
              </a:defRPr>
            </a:lvl1pPr>
            <a:lvl3pPr>
              <a:defRPr/>
            </a:lvl3pPr>
          </a:lstStyle>
          <a:p>
            <a:pPr lvl="0"/>
            <a:r>
              <a:rPr lang="nl-NL" dirty="0"/>
              <a:t>Naam dia</a:t>
            </a:r>
            <a:endParaRPr lang="nl-BE" dirty="0"/>
          </a:p>
        </p:txBody>
      </p:sp>
      <p:sp>
        <p:nvSpPr>
          <p:cNvPr id="8" name="Tijdelijke aanduiding voor tekst 4">
            <a:extLst>
              <a:ext uri="{FF2B5EF4-FFF2-40B4-BE49-F238E27FC236}">
                <a16:creationId xmlns:a16="http://schemas.microsoft.com/office/drawing/2014/main" id="{386E276F-DD58-C8A7-1D5F-F3A881B120A6}"/>
              </a:ext>
            </a:extLst>
          </p:cNvPr>
          <p:cNvSpPr>
            <a:spLocks noGrp="1"/>
          </p:cNvSpPr>
          <p:nvPr>
            <p:ph type="body" sz="quarter" idx="12" hasCustomPrompt="1"/>
          </p:nvPr>
        </p:nvSpPr>
        <p:spPr>
          <a:xfrm>
            <a:off x="412445" y="1848821"/>
            <a:ext cx="11194017" cy="4423642"/>
          </a:xfrm>
        </p:spPr>
        <p:txBody>
          <a:bodyPr>
            <a:normAutofit/>
          </a:bodyPr>
          <a:lstStyle>
            <a:lvl1pPr marL="0" indent="0">
              <a:buFont typeface="Arial" panose="020B0604020202020204" pitchFamily="34" charset="0"/>
              <a:buNone/>
              <a:defRPr sz="2400">
                <a:solidFill>
                  <a:schemeClr val="tx1"/>
                </a:solidFill>
              </a:defRPr>
            </a:lvl1pPr>
            <a:lvl3pPr>
              <a:defRPr/>
            </a:lvl3pPr>
          </a:lstStyle>
          <a:p>
            <a:pPr lvl="0"/>
            <a:r>
              <a:rPr lang="nl-NL" dirty="0"/>
              <a:t>tekst</a:t>
            </a:r>
            <a:endParaRPr lang="nl-BE" dirty="0"/>
          </a:p>
        </p:txBody>
      </p:sp>
      <p:cxnSp>
        <p:nvCxnSpPr>
          <p:cNvPr id="4" name="Rechte verbindingslijn 3">
            <a:extLst>
              <a:ext uri="{FF2B5EF4-FFF2-40B4-BE49-F238E27FC236}">
                <a16:creationId xmlns:a16="http://schemas.microsoft.com/office/drawing/2014/main" id="{A0BFAE37-F7FB-E64C-FDDF-3234CEF87BE0}"/>
              </a:ext>
            </a:extLst>
          </p:cNvPr>
          <p:cNvCxnSpPr/>
          <p:nvPr userDrawn="1"/>
        </p:nvCxnSpPr>
        <p:spPr>
          <a:xfrm>
            <a:off x="412445" y="1628273"/>
            <a:ext cx="11194017" cy="0"/>
          </a:xfrm>
          <a:prstGeom prst="line">
            <a:avLst/>
          </a:prstGeom>
          <a:ln w="57150">
            <a:solidFill>
              <a:srgbClr val="1330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56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1"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echthoek 9">
            <a:extLst>
              <a:ext uri="{FF2B5EF4-FFF2-40B4-BE49-F238E27FC236}">
                <a16:creationId xmlns:a16="http://schemas.microsoft.com/office/drawing/2014/main" id="{CC9A9DDC-E203-2FF7-7168-7E0CAD504CF3}"/>
              </a:ext>
            </a:extLst>
          </p:cNvPr>
          <p:cNvSpPr/>
          <p:nvPr userDrawn="1"/>
        </p:nvSpPr>
        <p:spPr>
          <a:xfrm>
            <a:off x="8006235" y="385964"/>
            <a:ext cx="4185765" cy="6086071"/>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 name="Afbeelding" descr="Afbeelding">
            <a:extLst>
              <a:ext uri="{FF2B5EF4-FFF2-40B4-BE49-F238E27FC236}">
                <a16:creationId xmlns:a16="http://schemas.microsoft.com/office/drawing/2014/main" id="{D54C5C72-987C-C939-4D47-59ABB6BD1070}"/>
              </a:ext>
            </a:extLst>
          </p:cNvPr>
          <p:cNvPicPr>
            <a:picLocks noChangeAspect="1"/>
          </p:cNvPicPr>
          <p:nvPr userDrawn="1"/>
        </p:nvPicPr>
        <p:blipFill>
          <a:blip r:embed="rId2"/>
          <a:stretch>
            <a:fillRect/>
          </a:stretch>
        </p:blipFill>
        <p:spPr>
          <a:xfrm>
            <a:off x="178112" y="6570617"/>
            <a:ext cx="910045" cy="187841"/>
          </a:xfrm>
          <a:prstGeom prst="rect">
            <a:avLst/>
          </a:prstGeom>
          <a:ln w="12700">
            <a:miter lim="400000"/>
          </a:ln>
        </p:spPr>
      </p:pic>
      <p:sp>
        <p:nvSpPr>
          <p:cNvPr id="12" name="Tijdelijke aanduiding voor tekst 4">
            <a:extLst>
              <a:ext uri="{FF2B5EF4-FFF2-40B4-BE49-F238E27FC236}">
                <a16:creationId xmlns:a16="http://schemas.microsoft.com/office/drawing/2014/main" id="{5EB793F2-74E9-45C2-DEC6-EA5902662DAF}"/>
              </a:ext>
            </a:extLst>
          </p:cNvPr>
          <p:cNvSpPr>
            <a:spLocks noGrp="1"/>
          </p:cNvSpPr>
          <p:nvPr>
            <p:ph type="body" sz="quarter" idx="10" hasCustomPrompt="1"/>
          </p:nvPr>
        </p:nvSpPr>
        <p:spPr>
          <a:xfrm>
            <a:off x="521788" y="575038"/>
            <a:ext cx="4881485" cy="639808"/>
          </a:xfrm>
        </p:spPr>
        <p:txBody>
          <a:bodyPr>
            <a:noAutofit/>
          </a:bodyPr>
          <a:lstStyle>
            <a:lvl1pPr marL="0" indent="0">
              <a:buNone/>
              <a:defRPr sz="4400">
                <a:solidFill>
                  <a:schemeClr val="tx1"/>
                </a:solidFill>
              </a:defRPr>
            </a:lvl1pPr>
            <a:lvl3pPr>
              <a:defRPr/>
            </a:lvl3pPr>
          </a:lstStyle>
          <a:p>
            <a:pPr lvl="0"/>
            <a:r>
              <a:rPr lang="nl-NL" dirty="0"/>
              <a:t>Naam dia</a:t>
            </a:r>
            <a:endParaRPr lang="nl-BE" dirty="0"/>
          </a:p>
        </p:txBody>
      </p:sp>
      <p:sp>
        <p:nvSpPr>
          <p:cNvPr id="13" name="Tijdelijke aanduiding voor tekst 4">
            <a:extLst>
              <a:ext uri="{FF2B5EF4-FFF2-40B4-BE49-F238E27FC236}">
                <a16:creationId xmlns:a16="http://schemas.microsoft.com/office/drawing/2014/main" id="{CFF642A5-C640-68B6-2D2E-EB9C588778D9}"/>
              </a:ext>
            </a:extLst>
          </p:cNvPr>
          <p:cNvSpPr>
            <a:spLocks noGrp="1"/>
          </p:cNvSpPr>
          <p:nvPr>
            <p:ph type="body" sz="quarter" idx="12" hasCustomPrompt="1"/>
          </p:nvPr>
        </p:nvSpPr>
        <p:spPr>
          <a:xfrm>
            <a:off x="521788" y="1292295"/>
            <a:ext cx="4881485" cy="639808"/>
          </a:xfrm>
        </p:spPr>
        <p:txBody>
          <a:bodyPr>
            <a:normAutofit/>
          </a:bodyPr>
          <a:lstStyle>
            <a:lvl1pPr marL="0" indent="0">
              <a:buNone/>
              <a:defRPr sz="2800">
                <a:solidFill>
                  <a:schemeClr val="tx1"/>
                </a:solidFill>
              </a:defRPr>
            </a:lvl1pPr>
            <a:lvl3pPr>
              <a:defRPr/>
            </a:lvl3pPr>
          </a:lstStyle>
          <a:p>
            <a:pPr lvl="0"/>
            <a:r>
              <a:rPr lang="nl-NL" dirty="0"/>
              <a:t>Ondertitel dia</a:t>
            </a:r>
            <a:endParaRPr lang="nl-BE" dirty="0"/>
          </a:p>
        </p:txBody>
      </p:sp>
      <p:sp>
        <p:nvSpPr>
          <p:cNvPr id="14" name="Tijdelijke aanduiding voor tekst 4">
            <a:extLst>
              <a:ext uri="{FF2B5EF4-FFF2-40B4-BE49-F238E27FC236}">
                <a16:creationId xmlns:a16="http://schemas.microsoft.com/office/drawing/2014/main" id="{FBF3DB39-093B-DE95-0B44-A26997D4A48B}"/>
              </a:ext>
            </a:extLst>
          </p:cNvPr>
          <p:cNvSpPr>
            <a:spLocks noGrp="1"/>
          </p:cNvSpPr>
          <p:nvPr>
            <p:ph type="body" sz="quarter" idx="13" hasCustomPrompt="1"/>
          </p:nvPr>
        </p:nvSpPr>
        <p:spPr>
          <a:xfrm>
            <a:off x="521788" y="2231708"/>
            <a:ext cx="4881485" cy="4067492"/>
          </a:xfrm>
        </p:spPr>
        <p:txBody>
          <a:bodyPr>
            <a:normAutofit/>
          </a:bodyPr>
          <a:lstStyle>
            <a:lvl1pPr marL="342900" indent="-342900">
              <a:buFont typeface="Arial" panose="020B0604020202020204" pitchFamily="34" charset="0"/>
              <a:buChar char="•"/>
              <a:defRPr sz="2400">
                <a:solidFill>
                  <a:schemeClr val="tx1"/>
                </a:solidFill>
              </a:defRPr>
            </a:lvl1pPr>
            <a:lvl3pPr>
              <a:defRPr/>
            </a:lvl3pPr>
          </a:lstStyle>
          <a:p>
            <a:pPr lvl="0"/>
            <a:r>
              <a:rPr lang="nl-NL" dirty="0"/>
              <a:t>tekst</a:t>
            </a:r>
            <a:endParaRPr lang="nl-BE" dirty="0"/>
          </a:p>
        </p:txBody>
      </p:sp>
      <p:pic>
        <p:nvPicPr>
          <p:cNvPr id="15" name="Afbeelding" descr="Afbeelding">
            <a:extLst>
              <a:ext uri="{FF2B5EF4-FFF2-40B4-BE49-F238E27FC236}">
                <a16:creationId xmlns:a16="http://schemas.microsoft.com/office/drawing/2014/main" id="{B951CAD9-14EF-1E63-2253-C1ACB9F3A286}"/>
              </a:ext>
            </a:extLst>
          </p:cNvPr>
          <p:cNvPicPr>
            <a:picLocks noChangeAspect="1"/>
          </p:cNvPicPr>
          <p:nvPr userDrawn="1"/>
        </p:nvPicPr>
        <p:blipFill>
          <a:blip r:embed="rId3"/>
          <a:srcRect l="91645"/>
          <a:stretch>
            <a:fillRect/>
          </a:stretch>
        </p:blipFill>
        <p:spPr>
          <a:xfrm>
            <a:off x="0" y="5345504"/>
            <a:ext cx="424455" cy="975150"/>
          </a:xfrm>
          <a:prstGeom prst="rect">
            <a:avLst/>
          </a:prstGeom>
          <a:ln w="12700">
            <a:miter lim="400000"/>
          </a:ln>
        </p:spPr>
      </p:pic>
      <p:sp>
        <p:nvSpPr>
          <p:cNvPr id="5" name="Tijdelijke aanduiding voor inhoud 4">
            <a:extLst>
              <a:ext uri="{FF2B5EF4-FFF2-40B4-BE49-F238E27FC236}">
                <a16:creationId xmlns:a16="http://schemas.microsoft.com/office/drawing/2014/main" id="{5C4984B5-5ACB-E1AC-0114-FD26439F2428}"/>
              </a:ext>
            </a:extLst>
          </p:cNvPr>
          <p:cNvSpPr>
            <a:spLocks noGrp="1"/>
          </p:cNvSpPr>
          <p:nvPr>
            <p:ph sz="quarter" idx="14"/>
          </p:nvPr>
        </p:nvSpPr>
        <p:spPr>
          <a:xfrm>
            <a:off x="5724525" y="574675"/>
            <a:ext cx="6008688" cy="5724525"/>
          </a:xfrm>
          <a:solidFill>
            <a:schemeClr val="bg2"/>
          </a:solidFill>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308001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0" y="4552950"/>
            <a:ext cx="12192000" cy="230505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0" y="2247900"/>
            <a:ext cx="12192000" cy="230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2"/>
          <a:stretch>
            <a:fillRect/>
          </a:stretch>
        </p:blipFill>
        <p:spPr>
          <a:xfrm>
            <a:off x="11747378" y="6400800"/>
            <a:ext cx="335764" cy="343165"/>
          </a:xfrm>
          <a:prstGeom prst="rect">
            <a:avLst/>
          </a:prstGeom>
          <a:ln w="12700">
            <a:miter lim="400000"/>
          </a:ln>
        </p:spPr>
      </p:pic>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3"/>
          <a:stretch>
            <a:fillRect/>
          </a:stretch>
        </p:blipFill>
        <p:spPr>
          <a:xfrm>
            <a:off x="149537" y="136275"/>
            <a:ext cx="910045" cy="187841"/>
          </a:xfrm>
          <a:prstGeom prst="rect">
            <a:avLst/>
          </a:prstGeom>
          <a:ln w="12700">
            <a:miter lim="400000"/>
          </a:ln>
        </p:spPr>
      </p:pic>
      <p:sp>
        <p:nvSpPr>
          <p:cNvPr id="6" name="Tijdelijke aanduiding voor tekst 4">
            <a:extLst>
              <a:ext uri="{FF2B5EF4-FFF2-40B4-BE49-F238E27FC236}">
                <a16:creationId xmlns:a16="http://schemas.microsoft.com/office/drawing/2014/main" id="{2B91CF39-C784-7137-E0FF-91D9E57F740D}"/>
              </a:ext>
            </a:extLst>
          </p:cNvPr>
          <p:cNvSpPr>
            <a:spLocks noGrp="1"/>
          </p:cNvSpPr>
          <p:nvPr>
            <p:ph type="body" sz="quarter" idx="10" hasCustomPrompt="1"/>
          </p:nvPr>
        </p:nvSpPr>
        <p:spPr>
          <a:xfrm>
            <a:off x="466724" y="3080520"/>
            <a:ext cx="11280653" cy="639808"/>
          </a:xfrm>
        </p:spPr>
        <p:txBody>
          <a:bodyPr>
            <a:noAutofit/>
          </a:bodyPr>
          <a:lstStyle>
            <a:lvl1pPr marL="0" indent="0">
              <a:buNone/>
              <a:defRPr sz="4400">
                <a:solidFill>
                  <a:schemeClr val="tx1"/>
                </a:solidFill>
              </a:defRPr>
            </a:lvl1pPr>
            <a:lvl3pPr>
              <a:defRPr/>
            </a:lvl3pPr>
          </a:lstStyle>
          <a:p>
            <a:pPr lvl="0"/>
            <a:r>
              <a:rPr lang="nl-NL" dirty="0"/>
              <a:t>Selectietitel</a:t>
            </a:r>
            <a:endParaRPr lang="nl-BE" dirty="0"/>
          </a:p>
        </p:txBody>
      </p:sp>
      <p:pic>
        <p:nvPicPr>
          <p:cNvPr id="11" name="Afbeelding" descr="Afbeelding">
            <a:extLst>
              <a:ext uri="{FF2B5EF4-FFF2-40B4-BE49-F238E27FC236}">
                <a16:creationId xmlns:a16="http://schemas.microsoft.com/office/drawing/2014/main" id="{68A58794-F981-4B43-3A68-EC4C07F9E635}"/>
              </a:ext>
            </a:extLst>
          </p:cNvPr>
          <p:cNvPicPr>
            <a:picLocks noChangeAspect="1"/>
          </p:cNvPicPr>
          <p:nvPr userDrawn="1"/>
        </p:nvPicPr>
        <p:blipFill>
          <a:blip r:embed="rId4"/>
          <a:stretch>
            <a:fillRect/>
          </a:stretch>
        </p:blipFill>
        <p:spPr>
          <a:xfrm>
            <a:off x="11603492" y="6257908"/>
            <a:ext cx="428625" cy="438073"/>
          </a:xfrm>
          <a:prstGeom prst="rect">
            <a:avLst/>
          </a:prstGeom>
          <a:ln w="12700">
            <a:miter lim="400000"/>
          </a:ln>
        </p:spPr>
      </p:pic>
    </p:spTree>
    <p:extLst>
      <p:ext uri="{BB962C8B-B14F-4D97-AF65-F5344CB8AC3E}">
        <p14:creationId xmlns:p14="http://schemas.microsoft.com/office/powerpoint/2010/main" val="247808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107495"/>
            <a:ext cx="12192000" cy="255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2" name="Tijdelijke aanduiding voor tekst 4">
            <a:extLst>
              <a:ext uri="{FF2B5EF4-FFF2-40B4-BE49-F238E27FC236}">
                <a16:creationId xmlns:a16="http://schemas.microsoft.com/office/drawing/2014/main" id="{69C26D37-363B-E837-7B94-4BD755A53071}"/>
              </a:ext>
            </a:extLst>
          </p:cNvPr>
          <p:cNvSpPr>
            <a:spLocks noGrp="1"/>
          </p:cNvSpPr>
          <p:nvPr>
            <p:ph type="body" sz="quarter" idx="10" hasCustomPrompt="1"/>
          </p:nvPr>
        </p:nvSpPr>
        <p:spPr>
          <a:xfrm>
            <a:off x="521786" y="704850"/>
            <a:ext cx="11127287" cy="664029"/>
          </a:xfrm>
        </p:spPr>
        <p:txBody>
          <a:bodyPr>
            <a:noAutofit/>
          </a:bodyPr>
          <a:lstStyle>
            <a:lvl1pPr marL="0" indent="0" algn="r">
              <a:buNone/>
              <a:defRPr sz="4400">
                <a:solidFill>
                  <a:schemeClr val="tx1"/>
                </a:solidFill>
              </a:defRPr>
            </a:lvl1pPr>
            <a:lvl3pPr>
              <a:defRPr/>
            </a:lvl3pPr>
          </a:lstStyle>
          <a:p>
            <a:pPr lvl="0"/>
            <a:r>
              <a:rPr lang="nl-NL" dirty="0"/>
              <a:t>Naam dia</a:t>
            </a:r>
            <a:endParaRPr lang="nl-BE" dirty="0"/>
          </a:p>
        </p:txBody>
      </p:sp>
      <p:sp>
        <p:nvSpPr>
          <p:cNvPr id="3" name="Tijdelijke aanduiding voor tekst 4">
            <a:extLst>
              <a:ext uri="{FF2B5EF4-FFF2-40B4-BE49-F238E27FC236}">
                <a16:creationId xmlns:a16="http://schemas.microsoft.com/office/drawing/2014/main" id="{61D26677-F5E3-E077-3818-852E03DC6674}"/>
              </a:ext>
            </a:extLst>
          </p:cNvPr>
          <p:cNvSpPr>
            <a:spLocks noGrp="1"/>
          </p:cNvSpPr>
          <p:nvPr>
            <p:ph type="body" sz="quarter" idx="12" hasCustomPrompt="1"/>
          </p:nvPr>
        </p:nvSpPr>
        <p:spPr>
          <a:xfrm>
            <a:off x="521786" y="1533525"/>
            <a:ext cx="11127287" cy="604033"/>
          </a:xfrm>
        </p:spPr>
        <p:txBody>
          <a:bodyPr>
            <a:normAutofit/>
          </a:bodyPr>
          <a:lstStyle>
            <a:lvl1pPr marL="0" indent="0" algn="r">
              <a:buNone/>
              <a:defRPr sz="2800">
                <a:solidFill>
                  <a:schemeClr val="tx1"/>
                </a:solidFill>
              </a:defRPr>
            </a:lvl1pPr>
            <a:lvl3pPr>
              <a:defRPr/>
            </a:lvl3pPr>
          </a:lstStyle>
          <a:p>
            <a:pPr lvl="0"/>
            <a:r>
              <a:rPr lang="nl-NL" dirty="0"/>
              <a:t>Ondertitel dia</a:t>
            </a:r>
            <a:endParaRPr lang="nl-BE" dirty="0"/>
          </a:p>
        </p:txBody>
      </p:sp>
      <p:sp>
        <p:nvSpPr>
          <p:cNvPr id="6" name="Tijdelijke aanduiding voor inhoud 5">
            <a:extLst>
              <a:ext uri="{FF2B5EF4-FFF2-40B4-BE49-F238E27FC236}">
                <a16:creationId xmlns:a16="http://schemas.microsoft.com/office/drawing/2014/main" id="{D9EBA984-F682-AF84-DBCD-674A065DBB79}"/>
              </a:ext>
            </a:extLst>
          </p:cNvPr>
          <p:cNvSpPr>
            <a:spLocks noGrp="1"/>
          </p:cNvSpPr>
          <p:nvPr>
            <p:ph sz="quarter" idx="13"/>
          </p:nvPr>
        </p:nvSpPr>
        <p:spPr>
          <a:xfrm>
            <a:off x="542925" y="2701925"/>
            <a:ext cx="11106150" cy="39131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89158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12192000" cy="650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3" name="Tijdelijke aanduiding voor inhoud 2">
            <a:extLst>
              <a:ext uri="{FF2B5EF4-FFF2-40B4-BE49-F238E27FC236}">
                <a16:creationId xmlns:a16="http://schemas.microsoft.com/office/drawing/2014/main" id="{1C8E53F9-83E8-16AE-D44A-5F469C6892B5}"/>
              </a:ext>
            </a:extLst>
          </p:cNvPr>
          <p:cNvSpPr>
            <a:spLocks noGrp="1"/>
          </p:cNvSpPr>
          <p:nvPr>
            <p:ph sz="quarter" idx="10"/>
          </p:nvPr>
        </p:nvSpPr>
        <p:spPr>
          <a:xfrm>
            <a:off x="350838" y="676275"/>
            <a:ext cx="11495087" cy="5622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43775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11811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2" name="Tijdelijke aanduiding voor inhoud 2">
            <a:extLst>
              <a:ext uri="{FF2B5EF4-FFF2-40B4-BE49-F238E27FC236}">
                <a16:creationId xmlns:a16="http://schemas.microsoft.com/office/drawing/2014/main" id="{1D0E08E9-03D9-066A-BDB3-68F4039C83D6}"/>
              </a:ext>
            </a:extLst>
          </p:cNvPr>
          <p:cNvSpPr>
            <a:spLocks noGrp="1"/>
          </p:cNvSpPr>
          <p:nvPr>
            <p:ph sz="quarter" idx="10"/>
          </p:nvPr>
        </p:nvSpPr>
        <p:spPr>
          <a:xfrm>
            <a:off x="350838" y="676275"/>
            <a:ext cx="11197915" cy="5622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3233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12192000" cy="650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2" name="Rechthoek 1">
            <a:extLst>
              <a:ext uri="{FF2B5EF4-FFF2-40B4-BE49-F238E27FC236}">
                <a16:creationId xmlns:a16="http://schemas.microsoft.com/office/drawing/2014/main" id="{12DC8E22-ED0C-0121-57C0-07CD19274368}"/>
              </a:ext>
            </a:extLst>
          </p:cNvPr>
          <p:cNvSpPr/>
          <p:nvPr userDrawn="1"/>
        </p:nvSpPr>
        <p:spPr>
          <a:xfrm>
            <a:off x="0" y="6505574"/>
            <a:ext cx="12192000" cy="352425"/>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inhoud 2">
            <a:extLst>
              <a:ext uri="{FF2B5EF4-FFF2-40B4-BE49-F238E27FC236}">
                <a16:creationId xmlns:a16="http://schemas.microsoft.com/office/drawing/2014/main" id="{1EA7F9A1-6A1A-4A79-8DB7-3415FA73673E}"/>
              </a:ext>
            </a:extLst>
          </p:cNvPr>
          <p:cNvSpPr>
            <a:spLocks noGrp="1"/>
          </p:cNvSpPr>
          <p:nvPr>
            <p:ph sz="quarter" idx="10"/>
          </p:nvPr>
        </p:nvSpPr>
        <p:spPr>
          <a:xfrm>
            <a:off x="350838" y="676275"/>
            <a:ext cx="11495087" cy="5622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57795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11811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2" name="Rechthoek 1">
            <a:extLst>
              <a:ext uri="{FF2B5EF4-FFF2-40B4-BE49-F238E27FC236}">
                <a16:creationId xmlns:a16="http://schemas.microsoft.com/office/drawing/2014/main" id="{2CE9E16C-F9CA-7DB8-5ACA-038559D116FE}"/>
              </a:ext>
            </a:extLst>
          </p:cNvPr>
          <p:cNvSpPr/>
          <p:nvPr userDrawn="1"/>
        </p:nvSpPr>
        <p:spPr>
          <a:xfrm>
            <a:off x="11811000" y="0"/>
            <a:ext cx="381000" cy="685800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jdelijke aanduiding voor inhoud 2">
            <a:extLst>
              <a:ext uri="{FF2B5EF4-FFF2-40B4-BE49-F238E27FC236}">
                <a16:creationId xmlns:a16="http://schemas.microsoft.com/office/drawing/2014/main" id="{C0434851-BFF5-C800-C3AC-E831F72EC9A0}"/>
              </a:ext>
            </a:extLst>
          </p:cNvPr>
          <p:cNvSpPr>
            <a:spLocks noGrp="1"/>
          </p:cNvSpPr>
          <p:nvPr>
            <p:ph sz="quarter" idx="10"/>
          </p:nvPr>
        </p:nvSpPr>
        <p:spPr>
          <a:xfrm>
            <a:off x="350838" y="676275"/>
            <a:ext cx="11203853" cy="5622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9486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342900" y="2247900"/>
            <a:ext cx="11496675" cy="230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6" name="Tijdelijke aanduiding voor tekst 4">
            <a:extLst>
              <a:ext uri="{FF2B5EF4-FFF2-40B4-BE49-F238E27FC236}">
                <a16:creationId xmlns:a16="http://schemas.microsoft.com/office/drawing/2014/main" id="{2B91CF39-C784-7137-E0FF-91D9E57F740D}"/>
              </a:ext>
            </a:extLst>
          </p:cNvPr>
          <p:cNvSpPr>
            <a:spLocks noGrp="1"/>
          </p:cNvSpPr>
          <p:nvPr>
            <p:ph type="body" sz="quarter" idx="10" hasCustomPrompt="1"/>
          </p:nvPr>
        </p:nvSpPr>
        <p:spPr>
          <a:xfrm>
            <a:off x="476250" y="3080521"/>
            <a:ext cx="11271128" cy="639808"/>
          </a:xfrm>
        </p:spPr>
        <p:txBody>
          <a:bodyPr>
            <a:noAutofit/>
          </a:bodyPr>
          <a:lstStyle>
            <a:lvl1pPr marL="0" indent="0" algn="ctr">
              <a:buNone/>
              <a:defRPr sz="4400">
                <a:solidFill>
                  <a:schemeClr val="tx1"/>
                </a:solidFill>
              </a:defRPr>
            </a:lvl1pPr>
            <a:lvl3pPr>
              <a:defRPr/>
            </a:lvl3pPr>
          </a:lstStyle>
          <a:p>
            <a:pPr lvl="0"/>
            <a:r>
              <a:rPr lang="nl-NL" dirty="0"/>
              <a:t>Uiting</a:t>
            </a:r>
            <a:endParaRPr lang="nl-BE" dirty="0"/>
          </a:p>
        </p:txBody>
      </p:sp>
    </p:spTree>
    <p:extLst>
      <p:ext uri="{BB962C8B-B14F-4D97-AF65-F5344CB8AC3E}">
        <p14:creationId xmlns:p14="http://schemas.microsoft.com/office/powerpoint/2010/main" val="1833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2661556" y="731520"/>
            <a:ext cx="8742318" cy="539496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1524000" y="1372235"/>
            <a:ext cx="9331234" cy="422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926BADC-DD8D-1A71-C1B2-BBD3A7AFFE11}"/>
              </a:ext>
            </a:extLst>
          </p:cNvPr>
          <p:cNvSpPr>
            <a:spLocks noGrp="1"/>
          </p:cNvSpPr>
          <p:nvPr>
            <p:ph type="ctrTitle" hasCustomPrompt="1"/>
          </p:nvPr>
        </p:nvSpPr>
        <p:spPr>
          <a:xfrm>
            <a:off x="2661556" y="2238375"/>
            <a:ext cx="8006443" cy="1006475"/>
          </a:xfrm>
        </p:spPr>
        <p:txBody>
          <a:bodyPr anchor="b">
            <a:normAutofit/>
          </a:bodyPr>
          <a:lstStyle>
            <a:lvl1pPr algn="l">
              <a:defRPr sz="4400" b="0">
                <a:solidFill>
                  <a:srgbClr val="000000"/>
                </a:solidFill>
                <a:latin typeface="Avenir Black"/>
              </a:defRPr>
            </a:lvl1pPr>
          </a:lstStyle>
          <a:p>
            <a:r>
              <a:rPr lang="nl-NL" dirty="0"/>
              <a:t>Naam presentatie</a:t>
            </a:r>
            <a:endParaRPr lang="nl-BE" dirty="0"/>
          </a:p>
        </p:txBody>
      </p:sp>
      <p:sp>
        <p:nvSpPr>
          <p:cNvPr id="3" name="Ondertitel 2">
            <a:extLst>
              <a:ext uri="{FF2B5EF4-FFF2-40B4-BE49-F238E27FC236}">
                <a16:creationId xmlns:a16="http://schemas.microsoft.com/office/drawing/2014/main" id="{963F733E-CBD6-35FC-795E-8A6193039ECB}"/>
              </a:ext>
            </a:extLst>
          </p:cNvPr>
          <p:cNvSpPr>
            <a:spLocks noGrp="1"/>
          </p:cNvSpPr>
          <p:nvPr>
            <p:ph type="subTitle" idx="1" hasCustomPrompt="1"/>
          </p:nvPr>
        </p:nvSpPr>
        <p:spPr>
          <a:xfrm>
            <a:off x="2661556" y="3602038"/>
            <a:ext cx="8006443" cy="852011"/>
          </a:xfrm>
        </p:spPr>
        <p:txBody>
          <a:bodyPr>
            <a:normAutofit/>
          </a:bodyPr>
          <a:lstStyle>
            <a:lvl1pPr marL="0" indent="0" algn="l">
              <a:buNone/>
              <a:defRPr sz="2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presentatie</a:t>
            </a:r>
            <a:endParaRPr lang="nl-BE" dirty="0"/>
          </a:p>
        </p:txBody>
      </p:sp>
      <p:sp>
        <p:nvSpPr>
          <p:cNvPr id="7" name="Ondertitel 2">
            <a:extLst>
              <a:ext uri="{FF2B5EF4-FFF2-40B4-BE49-F238E27FC236}">
                <a16:creationId xmlns:a16="http://schemas.microsoft.com/office/drawing/2014/main" id="{488F2D2F-1D16-0C58-0391-DB283EA6BFE6}"/>
              </a:ext>
            </a:extLst>
          </p:cNvPr>
          <p:cNvSpPr txBox="1">
            <a:spLocks/>
          </p:cNvSpPr>
          <p:nvPr userDrawn="1"/>
        </p:nvSpPr>
        <p:spPr>
          <a:xfrm>
            <a:off x="2661556" y="4979194"/>
            <a:ext cx="8006443" cy="8272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venir Black"/>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 Black"/>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 Black"/>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Black"/>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 Black"/>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BE" sz="1600" dirty="0">
              <a:solidFill>
                <a:schemeClr val="tx1"/>
              </a:solidFill>
            </a:endParaRPr>
          </a:p>
        </p:txBody>
      </p:sp>
      <p:pic>
        <p:nvPicPr>
          <p:cNvPr id="8" name="Afbeelding" descr="Afbeelding">
            <a:extLst>
              <a:ext uri="{FF2B5EF4-FFF2-40B4-BE49-F238E27FC236}">
                <a16:creationId xmlns:a16="http://schemas.microsoft.com/office/drawing/2014/main" id="{023B44F4-17BF-F9CB-7C5A-B8B84D40317D}"/>
              </a:ext>
            </a:extLst>
          </p:cNvPr>
          <p:cNvPicPr>
            <a:picLocks noChangeAspect="1"/>
          </p:cNvPicPr>
          <p:nvPr userDrawn="1"/>
        </p:nvPicPr>
        <p:blipFill>
          <a:blip r:embed="rId2"/>
          <a:stretch>
            <a:fillRect/>
          </a:stretch>
        </p:blipFill>
        <p:spPr>
          <a:xfrm>
            <a:off x="254373" y="241588"/>
            <a:ext cx="583827" cy="597154"/>
          </a:xfrm>
          <a:prstGeom prst="rect">
            <a:avLst/>
          </a:prstGeom>
          <a:ln w="12700">
            <a:miter lim="400000"/>
          </a:ln>
        </p:spPr>
      </p:pic>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2775857" y="3429000"/>
            <a:ext cx="3224893"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Afbeelding" descr="Afbeelding">
            <a:extLst>
              <a:ext uri="{FF2B5EF4-FFF2-40B4-BE49-F238E27FC236}">
                <a16:creationId xmlns:a16="http://schemas.microsoft.com/office/drawing/2014/main" id="{3700DA08-9437-5A2E-160A-FE90CBCFE222}"/>
              </a:ext>
            </a:extLst>
          </p:cNvPr>
          <p:cNvPicPr>
            <a:picLocks noChangeAspect="1"/>
          </p:cNvPicPr>
          <p:nvPr userDrawn="1"/>
        </p:nvPicPr>
        <p:blipFill>
          <a:blip r:embed="rId3"/>
          <a:stretch>
            <a:fillRect/>
          </a:stretch>
        </p:blipFill>
        <p:spPr>
          <a:xfrm>
            <a:off x="11559023" y="6354047"/>
            <a:ext cx="503953" cy="503953"/>
          </a:xfrm>
          <a:prstGeom prst="rect">
            <a:avLst/>
          </a:prstGeom>
          <a:ln w="12700">
            <a:miter lim="400000"/>
          </a:ln>
        </p:spPr>
      </p:pic>
      <p:sp>
        <p:nvSpPr>
          <p:cNvPr id="17" name="Dit artefact valt onder de European Union Public License (EUPL) en dient gedistribueerd te worden onder de meest recente versie van de EUPL. Meer informatie hierover is beschikbaar op EUPL | Joinup (europa.eu).">
            <a:extLst>
              <a:ext uri="{FF2B5EF4-FFF2-40B4-BE49-F238E27FC236}">
                <a16:creationId xmlns:a16="http://schemas.microsoft.com/office/drawing/2014/main" id="{53077A81-4E78-38F5-FFBC-6AA88456344B}"/>
              </a:ext>
            </a:extLst>
          </p:cNvPr>
          <p:cNvSpPr txBox="1"/>
          <p:nvPr userDrawn="1"/>
        </p:nvSpPr>
        <p:spPr>
          <a:xfrm>
            <a:off x="638175" y="6483668"/>
            <a:ext cx="11491061" cy="283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25500">
              <a:defRPr sz="1900">
                <a:solidFill>
                  <a:srgbClr val="FFFFFF"/>
                </a:solidFill>
                <a:latin typeface="Avenir Light"/>
                <a:ea typeface="Avenir Light"/>
                <a:cs typeface="Avenir Light"/>
                <a:sym typeface="Avenir Light"/>
              </a:defRPr>
            </a:pPr>
            <a:r>
              <a:rPr sz="950" dirty="0"/>
              <a:t> </a:t>
            </a:r>
            <a:r>
              <a:rPr sz="950" dirty="0" err="1"/>
              <a:t>Dit</a:t>
            </a:r>
            <a:r>
              <a:rPr sz="950" dirty="0"/>
              <a:t> artefact </a:t>
            </a:r>
            <a:r>
              <a:rPr sz="950" dirty="0" err="1"/>
              <a:t>valt</a:t>
            </a:r>
            <a:r>
              <a:rPr sz="950" dirty="0"/>
              <a:t> </a:t>
            </a:r>
            <a:r>
              <a:rPr sz="950" dirty="0" err="1"/>
              <a:t>onder</a:t>
            </a:r>
            <a:r>
              <a:rPr sz="950" dirty="0"/>
              <a:t> de European Union Public License (EUPL) en </a:t>
            </a:r>
            <a:r>
              <a:rPr sz="950" dirty="0" err="1"/>
              <a:t>dient</a:t>
            </a:r>
            <a:r>
              <a:rPr sz="950" dirty="0"/>
              <a:t> </a:t>
            </a:r>
            <a:r>
              <a:rPr sz="950" dirty="0" err="1"/>
              <a:t>gedistribueerd</a:t>
            </a:r>
            <a:r>
              <a:rPr sz="950" dirty="0"/>
              <a:t> </a:t>
            </a:r>
            <a:r>
              <a:rPr sz="950" dirty="0" err="1"/>
              <a:t>te</a:t>
            </a:r>
            <a:r>
              <a:rPr sz="950" dirty="0"/>
              <a:t> </a:t>
            </a:r>
            <a:r>
              <a:rPr sz="950" dirty="0" err="1"/>
              <a:t>worden</a:t>
            </a:r>
            <a:r>
              <a:rPr sz="950" dirty="0"/>
              <a:t> </a:t>
            </a:r>
            <a:r>
              <a:rPr sz="950" dirty="0" err="1"/>
              <a:t>onder</a:t>
            </a:r>
            <a:r>
              <a:rPr sz="950" dirty="0"/>
              <a:t> de </a:t>
            </a:r>
            <a:r>
              <a:rPr sz="950" dirty="0" err="1"/>
              <a:t>meest</a:t>
            </a:r>
            <a:r>
              <a:rPr sz="950" dirty="0"/>
              <a:t> </a:t>
            </a:r>
            <a:r>
              <a:rPr sz="950" dirty="0" err="1"/>
              <a:t>recente</a:t>
            </a:r>
            <a:r>
              <a:rPr sz="950" dirty="0"/>
              <a:t> </a:t>
            </a:r>
            <a:r>
              <a:rPr sz="950" dirty="0" err="1"/>
              <a:t>versie</a:t>
            </a:r>
            <a:r>
              <a:rPr sz="950" dirty="0"/>
              <a:t> van de EUPL. Meer </a:t>
            </a:r>
            <a:r>
              <a:rPr sz="950" dirty="0" err="1"/>
              <a:t>informatie</a:t>
            </a:r>
            <a:r>
              <a:rPr sz="950" dirty="0"/>
              <a:t> </a:t>
            </a:r>
            <a:r>
              <a:rPr sz="950" dirty="0" err="1"/>
              <a:t>hierover</a:t>
            </a:r>
            <a:r>
              <a:rPr sz="950" dirty="0"/>
              <a:t> is </a:t>
            </a:r>
            <a:r>
              <a:rPr sz="950" dirty="0" err="1"/>
              <a:t>beschikbaar</a:t>
            </a:r>
            <a:r>
              <a:rPr sz="950" dirty="0"/>
              <a:t> op</a:t>
            </a:r>
            <a:r>
              <a:rPr sz="950" dirty="0">
                <a:solidFill>
                  <a:srgbClr val="222222"/>
                </a:solidFill>
              </a:rPr>
              <a:t> </a:t>
            </a:r>
            <a:r>
              <a:rPr sz="950" u="sng" dirty="0">
                <a:hlinkClick r:id="rId4"/>
              </a:rPr>
              <a:t>EUPL | </a:t>
            </a:r>
            <a:r>
              <a:rPr sz="950" u="sng" dirty="0" err="1">
                <a:hlinkClick r:id="rId4"/>
              </a:rPr>
              <a:t>Joinup</a:t>
            </a:r>
            <a:r>
              <a:rPr sz="950" u="sng" dirty="0">
                <a:hlinkClick r:id="rId4"/>
              </a:rPr>
              <a:t> (europa.eu)</a:t>
            </a:r>
            <a:r>
              <a:rPr sz="950" dirty="0"/>
              <a:t>.</a:t>
            </a:r>
          </a:p>
        </p:txBody>
      </p:sp>
    </p:spTree>
    <p:extLst>
      <p:ext uri="{BB962C8B-B14F-4D97-AF65-F5344CB8AC3E}">
        <p14:creationId xmlns:p14="http://schemas.microsoft.com/office/powerpoint/2010/main" val="3554954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0" y="0"/>
            <a:ext cx="12192000" cy="685800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2"/>
          <a:stretch>
            <a:fillRect/>
          </a:stretch>
        </p:blipFill>
        <p:spPr>
          <a:xfrm>
            <a:off x="149537" y="136275"/>
            <a:ext cx="910045" cy="187841"/>
          </a:xfrm>
          <a:prstGeom prst="rect">
            <a:avLst/>
          </a:prstGeom>
          <a:ln w="12700">
            <a:miter lim="400000"/>
          </a:ln>
        </p:spPr>
      </p:pic>
      <p:sp>
        <p:nvSpPr>
          <p:cNvPr id="6" name="Tijdelijke aanduiding voor tekst 4">
            <a:extLst>
              <a:ext uri="{FF2B5EF4-FFF2-40B4-BE49-F238E27FC236}">
                <a16:creationId xmlns:a16="http://schemas.microsoft.com/office/drawing/2014/main" id="{2B91CF39-C784-7137-E0FF-91D9E57F740D}"/>
              </a:ext>
            </a:extLst>
          </p:cNvPr>
          <p:cNvSpPr>
            <a:spLocks noGrp="1"/>
          </p:cNvSpPr>
          <p:nvPr>
            <p:ph type="body" sz="quarter" idx="10" hasCustomPrompt="1"/>
          </p:nvPr>
        </p:nvSpPr>
        <p:spPr>
          <a:xfrm>
            <a:off x="385763" y="2567354"/>
            <a:ext cx="11420474" cy="1272404"/>
          </a:xfrm>
        </p:spPr>
        <p:txBody>
          <a:bodyPr>
            <a:noAutofit/>
          </a:bodyPr>
          <a:lstStyle>
            <a:lvl1pPr marL="0" indent="0" algn="ctr">
              <a:buNone/>
              <a:defRPr sz="10000">
                <a:solidFill>
                  <a:srgbClr val="FDC900"/>
                </a:solidFill>
              </a:defRPr>
            </a:lvl1pPr>
            <a:lvl3pPr>
              <a:defRPr/>
            </a:lvl3pPr>
          </a:lstStyle>
          <a:p>
            <a:pPr lvl="0"/>
            <a:r>
              <a:rPr lang="nl-NL" dirty="0"/>
              <a:t>100%</a:t>
            </a:r>
          </a:p>
        </p:txBody>
      </p:sp>
      <p:sp>
        <p:nvSpPr>
          <p:cNvPr id="2" name="Tijdelijke aanduiding voor tekst 4">
            <a:extLst>
              <a:ext uri="{FF2B5EF4-FFF2-40B4-BE49-F238E27FC236}">
                <a16:creationId xmlns:a16="http://schemas.microsoft.com/office/drawing/2014/main" id="{A55EB9D7-5587-D9D2-73E8-F3599418D7DF}"/>
              </a:ext>
            </a:extLst>
          </p:cNvPr>
          <p:cNvSpPr>
            <a:spLocks noGrp="1"/>
          </p:cNvSpPr>
          <p:nvPr>
            <p:ph type="body" sz="quarter" idx="11" hasCustomPrompt="1"/>
          </p:nvPr>
        </p:nvSpPr>
        <p:spPr>
          <a:xfrm>
            <a:off x="385763" y="3839758"/>
            <a:ext cx="11420474" cy="639808"/>
          </a:xfrm>
        </p:spPr>
        <p:txBody>
          <a:bodyPr>
            <a:noAutofit/>
          </a:bodyPr>
          <a:lstStyle>
            <a:lvl1pPr marL="0" indent="0" algn="ctr">
              <a:buNone/>
              <a:defRPr sz="2000">
                <a:solidFill>
                  <a:srgbClr val="FDC900"/>
                </a:solidFill>
              </a:defRPr>
            </a:lvl1pPr>
            <a:lvl3pPr>
              <a:defRPr/>
            </a:lvl3pPr>
          </a:lstStyle>
          <a:p>
            <a:pPr lvl="0"/>
            <a:r>
              <a:rPr lang="nl-NL" dirty="0"/>
              <a:t>Feiteninformatie</a:t>
            </a:r>
            <a:endParaRPr lang="nl-BE" dirty="0"/>
          </a:p>
        </p:txBody>
      </p:sp>
      <p:pic>
        <p:nvPicPr>
          <p:cNvPr id="7" name="Afbeelding" descr="Afbeelding">
            <a:extLst>
              <a:ext uri="{FF2B5EF4-FFF2-40B4-BE49-F238E27FC236}">
                <a16:creationId xmlns:a16="http://schemas.microsoft.com/office/drawing/2014/main" id="{34E170AE-258C-08EE-367B-BD8C6881D62E}"/>
              </a:ext>
            </a:extLst>
          </p:cNvPr>
          <p:cNvPicPr>
            <a:picLocks noChangeAspect="1"/>
          </p:cNvPicPr>
          <p:nvPr userDrawn="1"/>
        </p:nvPicPr>
        <p:blipFill>
          <a:blip r:embed="rId3"/>
          <a:stretch>
            <a:fillRect/>
          </a:stretch>
        </p:blipFill>
        <p:spPr>
          <a:xfrm>
            <a:off x="11510265" y="6229350"/>
            <a:ext cx="394210" cy="403206"/>
          </a:xfrm>
          <a:prstGeom prst="rect">
            <a:avLst/>
          </a:prstGeom>
          <a:ln w="12700">
            <a:miter lim="400000"/>
          </a:ln>
        </p:spPr>
      </p:pic>
    </p:spTree>
    <p:extLst>
      <p:ext uri="{BB962C8B-B14F-4D97-AF65-F5344CB8AC3E}">
        <p14:creationId xmlns:p14="http://schemas.microsoft.com/office/powerpoint/2010/main" val="266982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CE9E16C-F9CA-7DB8-5ACA-038559D116FE}"/>
              </a:ext>
            </a:extLst>
          </p:cNvPr>
          <p:cNvSpPr/>
          <p:nvPr userDrawn="1"/>
        </p:nvSpPr>
        <p:spPr>
          <a:xfrm>
            <a:off x="11182350" y="-1"/>
            <a:ext cx="723900" cy="100965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descr="Afbeelding">
            <a:extLst>
              <a:ext uri="{FF2B5EF4-FFF2-40B4-BE49-F238E27FC236}">
                <a16:creationId xmlns:a16="http://schemas.microsoft.com/office/drawing/2014/main" id="{A23CDF26-E3CB-ED54-410A-514135D193F5}"/>
              </a:ext>
            </a:extLst>
          </p:cNvPr>
          <p:cNvPicPr>
            <a:picLocks noChangeAspect="1"/>
          </p:cNvPicPr>
          <p:nvPr userDrawn="1"/>
        </p:nvPicPr>
        <p:blipFill>
          <a:blip r:embed="rId2"/>
          <a:stretch>
            <a:fillRect/>
          </a:stretch>
        </p:blipFill>
        <p:spPr>
          <a:xfrm>
            <a:off x="11329987" y="285787"/>
            <a:ext cx="428625" cy="438073"/>
          </a:xfrm>
          <a:prstGeom prst="rect">
            <a:avLst/>
          </a:prstGeom>
          <a:ln w="12700">
            <a:miter lim="400000"/>
          </a:ln>
        </p:spPr>
      </p:pic>
      <p:sp>
        <p:nvSpPr>
          <p:cNvPr id="6" name="Tijdelijke aanduiding voor tekst 4">
            <a:extLst>
              <a:ext uri="{FF2B5EF4-FFF2-40B4-BE49-F238E27FC236}">
                <a16:creationId xmlns:a16="http://schemas.microsoft.com/office/drawing/2014/main" id="{B0E9EB8A-36DF-B560-D5E6-25B434ABF0D1}"/>
              </a:ext>
            </a:extLst>
          </p:cNvPr>
          <p:cNvSpPr>
            <a:spLocks noGrp="1"/>
          </p:cNvSpPr>
          <p:nvPr>
            <p:ph type="body" sz="quarter" idx="10" hasCustomPrompt="1"/>
          </p:nvPr>
        </p:nvSpPr>
        <p:spPr>
          <a:xfrm>
            <a:off x="704849" y="2474867"/>
            <a:ext cx="11026714" cy="639808"/>
          </a:xfrm>
        </p:spPr>
        <p:txBody>
          <a:bodyPr>
            <a:noAutofit/>
          </a:bodyPr>
          <a:lstStyle>
            <a:lvl1pPr marL="0" indent="0" algn="l">
              <a:buNone/>
              <a:defRPr sz="4400">
                <a:solidFill>
                  <a:schemeClr val="tx1"/>
                </a:solidFill>
              </a:defRPr>
            </a:lvl1pPr>
            <a:lvl3pPr>
              <a:defRPr/>
            </a:lvl3pPr>
          </a:lstStyle>
          <a:p>
            <a:pPr lvl="0"/>
            <a:r>
              <a:rPr lang="nl-NL" dirty="0"/>
              <a:t>“Bijzonder citaat”</a:t>
            </a:r>
            <a:endParaRPr lang="nl-BE" dirty="0"/>
          </a:p>
        </p:txBody>
      </p:sp>
      <p:sp>
        <p:nvSpPr>
          <p:cNvPr id="7" name="Tijdelijke aanduiding voor tekst 4">
            <a:extLst>
              <a:ext uri="{FF2B5EF4-FFF2-40B4-BE49-F238E27FC236}">
                <a16:creationId xmlns:a16="http://schemas.microsoft.com/office/drawing/2014/main" id="{AB2FC3B2-3747-0EF2-3186-09E81F952134}"/>
              </a:ext>
            </a:extLst>
          </p:cNvPr>
          <p:cNvSpPr>
            <a:spLocks noGrp="1"/>
          </p:cNvSpPr>
          <p:nvPr>
            <p:ph type="body" sz="quarter" idx="11" hasCustomPrompt="1"/>
          </p:nvPr>
        </p:nvSpPr>
        <p:spPr>
          <a:xfrm>
            <a:off x="704848" y="4960892"/>
            <a:ext cx="11026715" cy="639808"/>
          </a:xfrm>
        </p:spPr>
        <p:txBody>
          <a:bodyPr>
            <a:noAutofit/>
          </a:bodyPr>
          <a:lstStyle>
            <a:lvl1pPr marL="0" indent="0" algn="l">
              <a:buNone/>
              <a:defRPr sz="1400">
                <a:solidFill>
                  <a:schemeClr val="tx1"/>
                </a:solidFill>
              </a:defRPr>
            </a:lvl1pPr>
            <a:lvl3pPr>
              <a:defRPr/>
            </a:lvl3pPr>
          </a:lstStyle>
          <a:p>
            <a:pPr lvl="0"/>
            <a:r>
              <a:rPr lang="nl-NL" dirty="0"/>
              <a:t>Toekenning</a:t>
            </a:r>
            <a:endParaRPr lang="nl-BE" dirty="0"/>
          </a:p>
        </p:txBody>
      </p:sp>
    </p:spTree>
    <p:extLst>
      <p:ext uri="{BB962C8B-B14F-4D97-AF65-F5344CB8AC3E}">
        <p14:creationId xmlns:p14="http://schemas.microsoft.com/office/powerpoint/2010/main" val="2622069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6096000" y="0"/>
            <a:ext cx="6096000" cy="685800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5595937" y="409575"/>
            <a:ext cx="1000125"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2"/>
          <a:stretch>
            <a:fillRect/>
          </a:stretch>
        </p:blipFill>
        <p:spPr>
          <a:xfrm>
            <a:off x="11747378" y="6400800"/>
            <a:ext cx="335764" cy="343165"/>
          </a:xfrm>
          <a:prstGeom prst="rect">
            <a:avLst/>
          </a:prstGeom>
          <a:ln w="12700">
            <a:miter lim="400000"/>
          </a:ln>
        </p:spPr>
      </p:pic>
      <p:pic>
        <p:nvPicPr>
          <p:cNvPr id="4" name="Afbeelding" descr="Afbeelding">
            <a:extLst>
              <a:ext uri="{FF2B5EF4-FFF2-40B4-BE49-F238E27FC236}">
                <a16:creationId xmlns:a16="http://schemas.microsoft.com/office/drawing/2014/main" id="{E22689C7-FBAA-6291-DFEE-E0F9415112E2}"/>
              </a:ext>
            </a:extLst>
          </p:cNvPr>
          <p:cNvPicPr>
            <a:picLocks noChangeAspect="1"/>
          </p:cNvPicPr>
          <p:nvPr userDrawn="1"/>
        </p:nvPicPr>
        <p:blipFill>
          <a:blip r:embed="rId3"/>
          <a:stretch>
            <a:fillRect/>
          </a:stretch>
        </p:blipFill>
        <p:spPr>
          <a:xfrm>
            <a:off x="149537" y="136275"/>
            <a:ext cx="910045" cy="187841"/>
          </a:xfrm>
          <a:prstGeom prst="rect">
            <a:avLst/>
          </a:prstGeom>
          <a:ln w="12700">
            <a:miter lim="400000"/>
          </a:ln>
        </p:spPr>
      </p:pic>
      <p:sp>
        <p:nvSpPr>
          <p:cNvPr id="2" name="Rechthoek 1">
            <a:extLst>
              <a:ext uri="{FF2B5EF4-FFF2-40B4-BE49-F238E27FC236}">
                <a16:creationId xmlns:a16="http://schemas.microsoft.com/office/drawing/2014/main" id="{729CB6D9-9A0E-DA32-6E7F-23261AAE7B8C}"/>
              </a:ext>
            </a:extLst>
          </p:cNvPr>
          <p:cNvSpPr/>
          <p:nvPr userDrawn="1"/>
        </p:nvSpPr>
        <p:spPr>
          <a:xfrm>
            <a:off x="5595936" y="6629400"/>
            <a:ext cx="100012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Rechthoek 2">
            <a:extLst>
              <a:ext uri="{FF2B5EF4-FFF2-40B4-BE49-F238E27FC236}">
                <a16:creationId xmlns:a16="http://schemas.microsoft.com/office/drawing/2014/main" id="{2C1E5D9A-C95C-1B19-6D51-C1B1121C7A3A}"/>
              </a:ext>
            </a:extLst>
          </p:cNvPr>
          <p:cNvSpPr/>
          <p:nvPr userDrawn="1"/>
        </p:nvSpPr>
        <p:spPr>
          <a:xfrm>
            <a:off x="5595936" y="1595"/>
            <a:ext cx="100012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 name="Tijdelijke aanduiding voor afbeelding 7">
            <a:extLst>
              <a:ext uri="{FF2B5EF4-FFF2-40B4-BE49-F238E27FC236}">
                <a16:creationId xmlns:a16="http://schemas.microsoft.com/office/drawing/2014/main" id="{0C2B104A-2FFA-C4DE-B2F3-AC28E47288E1}"/>
              </a:ext>
            </a:extLst>
          </p:cNvPr>
          <p:cNvSpPr>
            <a:spLocks noGrp="1"/>
          </p:cNvSpPr>
          <p:nvPr>
            <p:ph type="pic" sz="quarter" idx="10"/>
          </p:nvPr>
        </p:nvSpPr>
        <p:spPr>
          <a:xfrm>
            <a:off x="504824" y="639769"/>
            <a:ext cx="7743826" cy="5646996"/>
          </a:xfrm>
          <a:solidFill>
            <a:schemeClr val="bg2"/>
          </a:solidFill>
        </p:spPr>
        <p:txBody>
          <a:bodyPr/>
          <a:lstStyle>
            <a:lvl1pPr marL="0" indent="0">
              <a:buNone/>
              <a:defRPr/>
            </a:lvl1pPr>
          </a:lstStyle>
          <a:p>
            <a:r>
              <a:rPr lang="nl-NL"/>
              <a:t>Klik op het pictogram als u een afbeelding wilt toevoegen</a:t>
            </a:r>
            <a:endParaRPr lang="nl-BE" dirty="0"/>
          </a:p>
        </p:txBody>
      </p:sp>
      <p:sp>
        <p:nvSpPr>
          <p:cNvPr id="12" name="Tijdelijke aanduiding voor afbeelding 11">
            <a:extLst>
              <a:ext uri="{FF2B5EF4-FFF2-40B4-BE49-F238E27FC236}">
                <a16:creationId xmlns:a16="http://schemas.microsoft.com/office/drawing/2014/main" id="{83FCED55-41F6-6B28-0DF1-3D1E37C0E8C9}"/>
              </a:ext>
            </a:extLst>
          </p:cNvPr>
          <p:cNvSpPr>
            <a:spLocks noGrp="1"/>
          </p:cNvSpPr>
          <p:nvPr>
            <p:ph type="pic" sz="quarter" idx="11"/>
          </p:nvPr>
        </p:nvSpPr>
        <p:spPr>
          <a:xfrm>
            <a:off x="8410453" y="639769"/>
            <a:ext cx="3336925" cy="2733940"/>
          </a:xfrm>
          <a:solidFill>
            <a:schemeClr val="bg2"/>
          </a:solidFill>
        </p:spPr>
        <p:txBody>
          <a:bodyPr/>
          <a:lstStyle>
            <a:lvl1pPr marL="0" indent="0">
              <a:buNone/>
              <a:defRPr/>
            </a:lvl1pPr>
          </a:lstStyle>
          <a:p>
            <a:r>
              <a:rPr lang="nl-NL"/>
              <a:t>Klik op het pictogram als u een afbeelding wilt toevoegen</a:t>
            </a:r>
            <a:endParaRPr lang="nl-BE" dirty="0"/>
          </a:p>
        </p:txBody>
      </p:sp>
      <p:sp>
        <p:nvSpPr>
          <p:cNvPr id="14" name="Tijdelijke aanduiding voor afbeelding 13">
            <a:extLst>
              <a:ext uri="{FF2B5EF4-FFF2-40B4-BE49-F238E27FC236}">
                <a16:creationId xmlns:a16="http://schemas.microsoft.com/office/drawing/2014/main" id="{89CB5052-3CE3-0641-B6FE-4F0C8755D4DA}"/>
              </a:ext>
            </a:extLst>
          </p:cNvPr>
          <p:cNvSpPr>
            <a:spLocks noGrp="1"/>
          </p:cNvSpPr>
          <p:nvPr>
            <p:ph type="pic" sz="quarter" idx="12"/>
          </p:nvPr>
        </p:nvSpPr>
        <p:spPr>
          <a:xfrm>
            <a:off x="8410575" y="3552825"/>
            <a:ext cx="3336925" cy="2733940"/>
          </a:xfrm>
          <a:solidFill>
            <a:schemeClr val="bg2"/>
          </a:solidFill>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182953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eldia">
    <p:spTree>
      <p:nvGrpSpPr>
        <p:cNvPr id="1" name=""/>
        <p:cNvGrpSpPr/>
        <p:nvPr/>
      </p:nvGrpSpPr>
      <p:grpSpPr>
        <a:xfrm>
          <a:off x="0" y="0"/>
          <a:ext cx="0" cy="0"/>
          <a:chOff x="0" y="0"/>
          <a:chExt cx="0" cy="0"/>
        </a:xfrm>
      </p:grpSpPr>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2"/>
          <a:stretch>
            <a:fillRect/>
          </a:stretch>
        </p:blipFill>
        <p:spPr>
          <a:xfrm>
            <a:off x="11747378" y="6400800"/>
            <a:ext cx="335764" cy="343165"/>
          </a:xfrm>
          <a:prstGeom prst="rect">
            <a:avLst/>
          </a:prstGeom>
          <a:ln w="12700">
            <a:miter lim="400000"/>
          </a:ln>
        </p:spPr>
      </p:pic>
      <p:sp>
        <p:nvSpPr>
          <p:cNvPr id="8" name="Tijdelijke aanduiding voor afbeelding 7">
            <a:extLst>
              <a:ext uri="{FF2B5EF4-FFF2-40B4-BE49-F238E27FC236}">
                <a16:creationId xmlns:a16="http://schemas.microsoft.com/office/drawing/2014/main" id="{0C2B104A-2FFA-C4DE-B2F3-AC28E47288E1}"/>
              </a:ext>
            </a:extLst>
          </p:cNvPr>
          <p:cNvSpPr>
            <a:spLocks noGrp="1"/>
          </p:cNvSpPr>
          <p:nvPr>
            <p:ph type="pic" sz="quarter" idx="10"/>
          </p:nvPr>
        </p:nvSpPr>
        <p:spPr>
          <a:xfrm>
            <a:off x="0" y="0"/>
            <a:ext cx="12192000" cy="6858000"/>
          </a:xfrm>
          <a:solidFill>
            <a:schemeClr val="bg2"/>
          </a:solidFill>
        </p:spPr>
        <p:txBody>
          <a:bodyPr/>
          <a:lstStyle>
            <a:lvl1pPr marL="0" indent="0">
              <a:buNone/>
              <a:defRPr/>
            </a:lvl1pPr>
          </a:lstStyle>
          <a:p>
            <a:r>
              <a:rPr lang="nl-NL"/>
              <a:t>Klik op het pictogram als u een afbeelding wilt toevoegen</a:t>
            </a:r>
            <a:endParaRPr lang="nl-BE" dirty="0"/>
          </a:p>
        </p:txBody>
      </p:sp>
      <p:pic>
        <p:nvPicPr>
          <p:cNvPr id="6" name="Afbeelding" descr="Afbeelding">
            <a:extLst>
              <a:ext uri="{FF2B5EF4-FFF2-40B4-BE49-F238E27FC236}">
                <a16:creationId xmlns:a16="http://schemas.microsoft.com/office/drawing/2014/main" id="{498C60BA-F7A1-4897-6CA5-4A89B8EACE91}"/>
              </a:ext>
            </a:extLst>
          </p:cNvPr>
          <p:cNvPicPr>
            <a:picLocks noChangeAspect="1"/>
          </p:cNvPicPr>
          <p:nvPr userDrawn="1"/>
        </p:nvPicPr>
        <p:blipFill>
          <a:blip r:embed="rId3"/>
          <a:stretch>
            <a:fillRect/>
          </a:stretch>
        </p:blipFill>
        <p:spPr>
          <a:xfrm>
            <a:off x="204787" y="181013"/>
            <a:ext cx="428625" cy="438073"/>
          </a:xfrm>
          <a:prstGeom prst="rect">
            <a:avLst/>
          </a:prstGeom>
          <a:ln w="12700">
            <a:miter lim="400000"/>
          </a:ln>
        </p:spPr>
      </p:pic>
    </p:spTree>
    <p:extLst>
      <p:ext uri="{BB962C8B-B14F-4D97-AF65-F5344CB8AC3E}">
        <p14:creationId xmlns:p14="http://schemas.microsoft.com/office/powerpoint/2010/main" val="4294166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10728960" y="-1"/>
            <a:ext cx="1463040" cy="685800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descr="Afbeelding">
            <a:extLst>
              <a:ext uri="{FF2B5EF4-FFF2-40B4-BE49-F238E27FC236}">
                <a16:creationId xmlns:a16="http://schemas.microsoft.com/office/drawing/2014/main" id="{C0A96F73-AFE6-A61F-3EC3-EFECD7F660D6}"/>
              </a:ext>
            </a:extLst>
          </p:cNvPr>
          <p:cNvPicPr>
            <a:picLocks noChangeAspect="1"/>
          </p:cNvPicPr>
          <p:nvPr userDrawn="1"/>
        </p:nvPicPr>
        <p:blipFill>
          <a:blip r:embed="rId2"/>
          <a:stretch>
            <a:fillRect/>
          </a:stretch>
        </p:blipFill>
        <p:spPr>
          <a:xfrm>
            <a:off x="366383" y="5715061"/>
            <a:ext cx="4706359" cy="971427"/>
          </a:xfrm>
          <a:prstGeom prst="rect">
            <a:avLst/>
          </a:prstGeom>
          <a:ln w="12700">
            <a:miter lim="400000"/>
          </a:ln>
        </p:spPr>
      </p:pic>
      <p:pic>
        <p:nvPicPr>
          <p:cNvPr id="5" name="combinatielogo_esf - ReactEU (2).png" descr="combinatielogo_esf - ReactEU (2).png">
            <a:extLst>
              <a:ext uri="{FF2B5EF4-FFF2-40B4-BE49-F238E27FC236}">
                <a16:creationId xmlns:a16="http://schemas.microsoft.com/office/drawing/2014/main" id="{5D64373B-E9EA-E157-5DF0-D9007CE129AD}"/>
              </a:ext>
            </a:extLst>
          </p:cNvPr>
          <p:cNvPicPr>
            <a:picLocks noChangeAspect="1"/>
          </p:cNvPicPr>
          <p:nvPr userDrawn="1"/>
        </p:nvPicPr>
        <p:blipFill>
          <a:blip r:embed="rId3"/>
          <a:srcRect/>
          <a:stretch>
            <a:fillRect/>
          </a:stretch>
        </p:blipFill>
        <p:spPr>
          <a:xfrm>
            <a:off x="8522698" y="250804"/>
            <a:ext cx="1985232" cy="537629"/>
          </a:xfrm>
          <a:prstGeom prst="rect">
            <a:avLst/>
          </a:prstGeom>
          <a:ln w="12700">
            <a:miter lim="400000"/>
          </a:ln>
        </p:spPr>
      </p:pic>
      <p:sp>
        <p:nvSpPr>
          <p:cNvPr id="3" name="Tijdelijke aanduiding voor inhoud 2">
            <a:extLst>
              <a:ext uri="{FF2B5EF4-FFF2-40B4-BE49-F238E27FC236}">
                <a16:creationId xmlns:a16="http://schemas.microsoft.com/office/drawing/2014/main" id="{3C2EC7BC-3172-1216-A045-CDD995CB5846}"/>
              </a:ext>
            </a:extLst>
          </p:cNvPr>
          <p:cNvSpPr>
            <a:spLocks noGrp="1"/>
          </p:cNvSpPr>
          <p:nvPr>
            <p:ph sz="quarter" idx="10"/>
          </p:nvPr>
        </p:nvSpPr>
        <p:spPr>
          <a:xfrm>
            <a:off x="366713" y="1027113"/>
            <a:ext cx="10141217" cy="43291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5398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41670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926BADC-DD8D-1A71-C1B2-BBD3A7AFFE11}"/>
              </a:ext>
            </a:extLst>
          </p:cNvPr>
          <p:cNvSpPr>
            <a:spLocks noGrp="1"/>
          </p:cNvSpPr>
          <p:nvPr>
            <p:ph type="ctrTitle" hasCustomPrompt="1"/>
          </p:nvPr>
        </p:nvSpPr>
        <p:spPr>
          <a:xfrm>
            <a:off x="898072" y="4791893"/>
            <a:ext cx="2246811" cy="736779"/>
          </a:xfrm>
        </p:spPr>
        <p:txBody>
          <a:bodyPr anchor="b">
            <a:noAutofit/>
          </a:bodyPr>
          <a:lstStyle>
            <a:lvl1pPr algn="r">
              <a:defRPr sz="2800" b="0">
                <a:solidFill>
                  <a:schemeClr val="tx1"/>
                </a:solidFill>
                <a:latin typeface="Avenir Black"/>
              </a:defRPr>
            </a:lvl1pPr>
          </a:lstStyle>
          <a:p>
            <a:r>
              <a:rPr lang="nl-NL" dirty="0"/>
              <a:t>Naam Dia</a:t>
            </a:r>
            <a:endParaRPr lang="nl-BE" dirty="0"/>
          </a:p>
        </p:txBody>
      </p:sp>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0" y="5786846"/>
            <a:ext cx="3144883" cy="0"/>
          </a:xfrm>
          <a:prstGeom prst="line">
            <a:avLst/>
          </a:prstGeom>
          <a:ln w="152400">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Afbeelding" descr="Afbeelding">
            <a:extLst>
              <a:ext uri="{FF2B5EF4-FFF2-40B4-BE49-F238E27FC236}">
                <a16:creationId xmlns:a16="http://schemas.microsoft.com/office/drawing/2014/main" id="{2B707AF0-B39F-D2E3-2170-3B1622623401}"/>
              </a:ext>
            </a:extLst>
          </p:cNvPr>
          <p:cNvPicPr>
            <a:picLocks noChangeAspect="1"/>
          </p:cNvPicPr>
          <p:nvPr userDrawn="1"/>
        </p:nvPicPr>
        <p:blipFill>
          <a:blip r:embed="rId2"/>
          <a:stretch>
            <a:fillRect/>
          </a:stretch>
        </p:blipFill>
        <p:spPr>
          <a:xfrm>
            <a:off x="11678193" y="6330090"/>
            <a:ext cx="404949" cy="413875"/>
          </a:xfrm>
          <a:prstGeom prst="rect">
            <a:avLst/>
          </a:prstGeom>
          <a:ln w="12700">
            <a:miter lim="400000"/>
          </a:ln>
        </p:spPr>
      </p:pic>
      <p:pic>
        <p:nvPicPr>
          <p:cNvPr id="6" name="Afbeelding" descr="Afbeelding">
            <a:extLst>
              <a:ext uri="{FF2B5EF4-FFF2-40B4-BE49-F238E27FC236}">
                <a16:creationId xmlns:a16="http://schemas.microsoft.com/office/drawing/2014/main" id="{B610D8E0-2B82-81F7-CB4C-EC106B533BCC}"/>
              </a:ext>
            </a:extLst>
          </p:cNvPr>
          <p:cNvPicPr>
            <a:picLocks noChangeAspect="1"/>
          </p:cNvPicPr>
          <p:nvPr userDrawn="1"/>
        </p:nvPicPr>
        <p:blipFill>
          <a:blip r:embed="rId3"/>
          <a:stretch>
            <a:fillRect/>
          </a:stretch>
        </p:blipFill>
        <p:spPr>
          <a:xfrm>
            <a:off x="178112" y="131002"/>
            <a:ext cx="1206552" cy="249042"/>
          </a:xfrm>
          <a:prstGeom prst="rect">
            <a:avLst/>
          </a:prstGeom>
          <a:ln w="12700">
            <a:miter lim="400000"/>
          </a:ln>
        </p:spPr>
      </p:pic>
      <p:sp>
        <p:nvSpPr>
          <p:cNvPr id="5" name="Tijdelijke aanduiding voor tekst 4">
            <a:extLst>
              <a:ext uri="{FF2B5EF4-FFF2-40B4-BE49-F238E27FC236}">
                <a16:creationId xmlns:a16="http://schemas.microsoft.com/office/drawing/2014/main" id="{289BA90C-6FB6-6AAA-7EFA-C3F59BEE4D24}"/>
              </a:ext>
            </a:extLst>
          </p:cNvPr>
          <p:cNvSpPr>
            <a:spLocks noGrp="1"/>
          </p:cNvSpPr>
          <p:nvPr>
            <p:ph type="body" sz="quarter" idx="10"/>
          </p:nvPr>
        </p:nvSpPr>
        <p:spPr>
          <a:xfrm>
            <a:off x="4678363" y="439738"/>
            <a:ext cx="7113587" cy="58363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1088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41670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4926BADC-DD8D-1A71-C1B2-BBD3A7AFFE11}"/>
              </a:ext>
            </a:extLst>
          </p:cNvPr>
          <p:cNvSpPr>
            <a:spLocks noGrp="1"/>
          </p:cNvSpPr>
          <p:nvPr>
            <p:ph type="ctrTitle" hasCustomPrompt="1"/>
          </p:nvPr>
        </p:nvSpPr>
        <p:spPr>
          <a:xfrm>
            <a:off x="898072" y="4791893"/>
            <a:ext cx="2246811" cy="736779"/>
          </a:xfrm>
        </p:spPr>
        <p:txBody>
          <a:bodyPr anchor="b">
            <a:noAutofit/>
          </a:bodyPr>
          <a:lstStyle>
            <a:lvl1pPr algn="r">
              <a:defRPr sz="2800" b="0">
                <a:solidFill>
                  <a:schemeClr val="tx1"/>
                </a:solidFill>
                <a:latin typeface="Avenir Black"/>
              </a:defRPr>
            </a:lvl1pPr>
          </a:lstStyle>
          <a:p>
            <a:r>
              <a:rPr lang="nl-NL" dirty="0"/>
              <a:t>Naam Dia</a:t>
            </a:r>
            <a:endParaRPr lang="nl-BE" dirty="0"/>
          </a:p>
        </p:txBody>
      </p:sp>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0" y="5786846"/>
            <a:ext cx="3144883" cy="0"/>
          </a:xfrm>
          <a:prstGeom prst="line">
            <a:avLst/>
          </a:prstGeom>
          <a:ln w="152400">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Afbeelding" descr="Afbeelding">
            <a:extLst>
              <a:ext uri="{FF2B5EF4-FFF2-40B4-BE49-F238E27FC236}">
                <a16:creationId xmlns:a16="http://schemas.microsoft.com/office/drawing/2014/main" id="{2B707AF0-B39F-D2E3-2170-3B1622623401}"/>
              </a:ext>
            </a:extLst>
          </p:cNvPr>
          <p:cNvPicPr>
            <a:picLocks noChangeAspect="1"/>
          </p:cNvPicPr>
          <p:nvPr userDrawn="1"/>
        </p:nvPicPr>
        <p:blipFill>
          <a:blip r:embed="rId2"/>
          <a:stretch>
            <a:fillRect/>
          </a:stretch>
        </p:blipFill>
        <p:spPr>
          <a:xfrm>
            <a:off x="11678193" y="6330090"/>
            <a:ext cx="404949" cy="413875"/>
          </a:xfrm>
          <a:prstGeom prst="rect">
            <a:avLst/>
          </a:prstGeom>
          <a:ln w="12700">
            <a:miter lim="400000"/>
          </a:ln>
        </p:spPr>
      </p:pic>
      <p:pic>
        <p:nvPicPr>
          <p:cNvPr id="6" name="Afbeelding" descr="Afbeelding">
            <a:extLst>
              <a:ext uri="{FF2B5EF4-FFF2-40B4-BE49-F238E27FC236}">
                <a16:creationId xmlns:a16="http://schemas.microsoft.com/office/drawing/2014/main" id="{B610D8E0-2B82-81F7-CB4C-EC106B533BCC}"/>
              </a:ext>
            </a:extLst>
          </p:cNvPr>
          <p:cNvPicPr>
            <a:picLocks noChangeAspect="1"/>
          </p:cNvPicPr>
          <p:nvPr userDrawn="1"/>
        </p:nvPicPr>
        <p:blipFill>
          <a:blip r:embed="rId3"/>
          <a:stretch>
            <a:fillRect/>
          </a:stretch>
        </p:blipFill>
        <p:spPr>
          <a:xfrm>
            <a:off x="178112" y="131002"/>
            <a:ext cx="1206552" cy="249042"/>
          </a:xfrm>
          <a:prstGeom prst="rect">
            <a:avLst/>
          </a:prstGeom>
          <a:ln w="12700">
            <a:miter lim="400000"/>
          </a:ln>
        </p:spPr>
      </p:pic>
      <p:sp>
        <p:nvSpPr>
          <p:cNvPr id="8" name="Tijdelijke aanduiding voor inhoud 7">
            <a:extLst>
              <a:ext uri="{FF2B5EF4-FFF2-40B4-BE49-F238E27FC236}">
                <a16:creationId xmlns:a16="http://schemas.microsoft.com/office/drawing/2014/main" id="{5A47BF3F-6B9F-941E-16FA-DCA2EC34EEEB}"/>
              </a:ext>
            </a:extLst>
          </p:cNvPr>
          <p:cNvSpPr>
            <a:spLocks noGrp="1"/>
          </p:cNvSpPr>
          <p:nvPr>
            <p:ph sz="quarter" idx="11"/>
          </p:nvPr>
        </p:nvSpPr>
        <p:spPr>
          <a:xfrm>
            <a:off x="4678362" y="326572"/>
            <a:ext cx="7113587" cy="5955476"/>
          </a:xfrm>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130960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C9A9DDC-E203-2FF7-7168-7E0CAD504CF3}"/>
              </a:ext>
            </a:extLst>
          </p:cNvPr>
          <p:cNvSpPr/>
          <p:nvPr userDrawn="1"/>
        </p:nvSpPr>
        <p:spPr>
          <a:xfrm>
            <a:off x="6096000" y="731520"/>
            <a:ext cx="6095999" cy="5394960"/>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1EAC03C-6658-4BE9-F974-20E917AD9073}"/>
              </a:ext>
            </a:extLst>
          </p:cNvPr>
          <p:cNvSpPr/>
          <p:nvPr userDrawn="1"/>
        </p:nvSpPr>
        <p:spPr>
          <a:xfrm>
            <a:off x="0" y="1405480"/>
            <a:ext cx="8530046" cy="422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0" y="5270862"/>
            <a:ext cx="8530046" cy="0"/>
          </a:xfrm>
          <a:prstGeom prst="line">
            <a:avLst/>
          </a:prstGeom>
          <a:ln w="101600">
            <a:solidFill>
              <a:srgbClr val="13304C"/>
            </a:solidFill>
          </a:ln>
        </p:spPr>
        <p:style>
          <a:lnRef idx="1">
            <a:schemeClr val="accent1"/>
          </a:lnRef>
          <a:fillRef idx="0">
            <a:schemeClr val="accent1"/>
          </a:fillRef>
          <a:effectRef idx="0">
            <a:schemeClr val="accent1"/>
          </a:effectRef>
          <a:fontRef idx="minor">
            <a:schemeClr val="tx1"/>
          </a:fontRef>
        </p:style>
      </p:cxnSp>
      <p:pic>
        <p:nvPicPr>
          <p:cNvPr id="4" name="Afbeelding" descr="Afbeelding">
            <a:extLst>
              <a:ext uri="{FF2B5EF4-FFF2-40B4-BE49-F238E27FC236}">
                <a16:creationId xmlns:a16="http://schemas.microsoft.com/office/drawing/2014/main" id="{44E001DF-47E0-EC7E-F746-8CA2F389E751}"/>
              </a:ext>
            </a:extLst>
          </p:cNvPr>
          <p:cNvPicPr>
            <a:picLocks noChangeAspect="1"/>
          </p:cNvPicPr>
          <p:nvPr userDrawn="1"/>
        </p:nvPicPr>
        <p:blipFill>
          <a:blip r:embed="rId2"/>
          <a:stretch>
            <a:fillRect/>
          </a:stretch>
        </p:blipFill>
        <p:spPr>
          <a:xfrm>
            <a:off x="178112" y="131002"/>
            <a:ext cx="1206552" cy="249042"/>
          </a:xfrm>
          <a:prstGeom prst="rect">
            <a:avLst/>
          </a:prstGeom>
          <a:ln w="12700">
            <a:miter lim="400000"/>
          </a:ln>
        </p:spPr>
      </p:pic>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3"/>
          <a:stretch>
            <a:fillRect/>
          </a:stretch>
        </p:blipFill>
        <p:spPr>
          <a:xfrm>
            <a:off x="11678193" y="6330090"/>
            <a:ext cx="404949" cy="413875"/>
          </a:xfrm>
          <a:prstGeom prst="rect">
            <a:avLst/>
          </a:prstGeom>
          <a:ln w="12700">
            <a:miter lim="400000"/>
          </a:ln>
        </p:spPr>
      </p:pic>
      <p:sp>
        <p:nvSpPr>
          <p:cNvPr id="3" name="Tijdelijke aanduiding voor tekst 2">
            <a:extLst>
              <a:ext uri="{FF2B5EF4-FFF2-40B4-BE49-F238E27FC236}">
                <a16:creationId xmlns:a16="http://schemas.microsoft.com/office/drawing/2014/main" id="{8FA45CFE-4487-6B59-800C-05249B2E6204}"/>
              </a:ext>
            </a:extLst>
          </p:cNvPr>
          <p:cNvSpPr>
            <a:spLocks noGrp="1"/>
          </p:cNvSpPr>
          <p:nvPr>
            <p:ph type="body" sz="quarter" idx="10"/>
          </p:nvPr>
        </p:nvSpPr>
        <p:spPr>
          <a:xfrm>
            <a:off x="464548" y="1685877"/>
            <a:ext cx="7600950" cy="3381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inhoud 6">
            <a:extLst>
              <a:ext uri="{FF2B5EF4-FFF2-40B4-BE49-F238E27FC236}">
                <a16:creationId xmlns:a16="http://schemas.microsoft.com/office/drawing/2014/main" id="{33266518-3DF6-60A4-2BC6-252405DE0DFF}"/>
              </a:ext>
            </a:extLst>
          </p:cNvPr>
          <p:cNvSpPr>
            <a:spLocks noGrp="1"/>
          </p:cNvSpPr>
          <p:nvPr>
            <p:ph sz="quarter" idx="11"/>
          </p:nvPr>
        </p:nvSpPr>
        <p:spPr>
          <a:xfrm>
            <a:off x="8697913" y="1404938"/>
            <a:ext cx="3260725" cy="4229100"/>
          </a:xfrm>
        </p:spPr>
        <p:txBody>
          <a:bodyPr/>
          <a:lstStyle>
            <a:lvl1pPr marL="0" indent="0">
              <a:buNone/>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64324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339635" y="-1"/>
            <a:ext cx="11560628" cy="6596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903514" y="1875706"/>
            <a:ext cx="2364377" cy="0"/>
          </a:xfrm>
          <a:prstGeom prst="line">
            <a:avLst/>
          </a:prstGeom>
          <a:ln w="101600">
            <a:solidFill>
              <a:srgbClr val="13304C"/>
            </a:solidFill>
          </a:ln>
        </p:spPr>
        <p:style>
          <a:lnRef idx="1">
            <a:schemeClr val="accent1"/>
          </a:lnRef>
          <a:fillRef idx="0">
            <a:schemeClr val="accent1"/>
          </a:fillRef>
          <a:effectRef idx="0">
            <a:schemeClr val="accent1"/>
          </a:effectRef>
          <a:fontRef idx="minor">
            <a:schemeClr val="tx1"/>
          </a:fontRef>
        </p:style>
      </p:cxnSp>
      <p:pic>
        <p:nvPicPr>
          <p:cNvPr id="4" name="Afbeelding" descr="Afbeelding">
            <a:extLst>
              <a:ext uri="{FF2B5EF4-FFF2-40B4-BE49-F238E27FC236}">
                <a16:creationId xmlns:a16="http://schemas.microsoft.com/office/drawing/2014/main" id="{44E001DF-47E0-EC7E-F746-8CA2F389E751}"/>
              </a:ext>
            </a:extLst>
          </p:cNvPr>
          <p:cNvPicPr>
            <a:picLocks noChangeAspect="1"/>
          </p:cNvPicPr>
          <p:nvPr userDrawn="1"/>
        </p:nvPicPr>
        <p:blipFill>
          <a:blip r:embed="rId2"/>
          <a:stretch>
            <a:fillRect/>
          </a:stretch>
        </p:blipFill>
        <p:spPr>
          <a:xfrm>
            <a:off x="448492" y="6365350"/>
            <a:ext cx="910045" cy="187841"/>
          </a:xfrm>
          <a:prstGeom prst="rect">
            <a:avLst/>
          </a:prstGeom>
          <a:ln w="12700">
            <a:miter lim="400000"/>
          </a:ln>
        </p:spPr>
      </p:pic>
      <p:pic>
        <p:nvPicPr>
          <p:cNvPr id="5" name="Afbeelding" descr="Afbeelding">
            <a:extLst>
              <a:ext uri="{FF2B5EF4-FFF2-40B4-BE49-F238E27FC236}">
                <a16:creationId xmlns:a16="http://schemas.microsoft.com/office/drawing/2014/main" id="{CD8204F4-F9D1-2FCA-F7D9-29894807738B}"/>
              </a:ext>
            </a:extLst>
          </p:cNvPr>
          <p:cNvPicPr>
            <a:picLocks noChangeAspect="1"/>
          </p:cNvPicPr>
          <p:nvPr userDrawn="1"/>
        </p:nvPicPr>
        <p:blipFill>
          <a:blip r:embed="rId3">
            <a:lum bright="70000" contrast="-70000"/>
            <a:alphaModFix amt="32000"/>
          </a:blip>
          <a:stretch>
            <a:fillRect/>
          </a:stretch>
        </p:blipFill>
        <p:spPr>
          <a:xfrm>
            <a:off x="7785462" y="2416463"/>
            <a:ext cx="3958046" cy="4045291"/>
          </a:xfrm>
          <a:prstGeom prst="rect">
            <a:avLst/>
          </a:prstGeom>
          <a:ln w="12700">
            <a:miter lim="400000"/>
          </a:ln>
        </p:spPr>
      </p:pic>
      <p:sp>
        <p:nvSpPr>
          <p:cNvPr id="3" name="Tijdelijke aanduiding voor tekst 2">
            <a:extLst>
              <a:ext uri="{FF2B5EF4-FFF2-40B4-BE49-F238E27FC236}">
                <a16:creationId xmlns:a16="http://schemas.microsoft.com/office/drawing/2014/main" id="{251462D4-B103-0DA7-97D0-7DF723A55A8D}"/>
              </a:ext>
            </a:extLst>
          </p:cNvPr>
          <p:cNvSpPr>
            <a:spLocks noGrp="1"/>
          </p:cNvSpPr>
          <p:nvPr>
            <p:ph type="body" sz="quarter" idx="10" hasCustomPrompt="1"/>
          </p:nvPr>
        </p:nvSpPr>
        <p:spPr>
          <a:xfrm>
            <a:off x="834827" y="863438"/>
            <a:ext cx="10844555" cy="914400"/>
          </a:xfrm>
        </p:spPr>
        <p:txBody>
          <a:bodyPr>
            <a:normAutofit/>
          </a:bodyPr>
          <a:lstStyle>
            <a:lvl1pPr marL="0" indent="0">
              <a:buNone/>
              <a:defRPr sz="2800"/>
            </a:lvl1pPr>
          </a:lstStyle>
          <a:p>
            <a:pPr lvl="0"/>
            <a:r>
              <a:rPr lang="nl-NL" dirty="0"/>
              <a:t>Ondertitel dia</a:t>
            </a:r>
          </a:p>
        </p:txBody>
      </p:sp>
      <p:sp>
        <p:nvSpPr>
          <p:cNvPr id="6" name="Tijdelijke aanduiding voor tekst 5">
            <a:extLst>
              <a:ext uri="{FF2B5EF4-FFF2-40B4-BE49-F238E27FC236}">
                <a16:creationId xmlns:a16="http://schemas.microsoft.com/office/drawing/2014/main" id="{02B494CB-E442-49BF-2E90-CC13E188BE4F}"/>
              </a:ext>
            </a:extLst>
          </p:cNvPr>
          <p:cNvSpPr>
            <a:spLocks noGrp="1"/>
          </p:cNvSpPr>
          <p:nvPr>
            <p:ph type="body" sz="quarter" idx="11"/>
          </p:nvPr>
        </p:nvSpPr>
        <p:spPr>
          <a:xfrm>
            <a:off x="834828" y="2297113"/>
            <a:ext cx="6320036" cy="391953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7523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6095999"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echthoek 9">
            <a:extLst>
              <a:ext uri="{FF2B5EF4-FFF2-40B4-BE49-F238E27FC236}">
                <a16:creationId xmlns:a16="http://schemas.microsoft.com/office/drawing/2014/main" id="{CC9A9DDC-E203-2FF7-7168-7E0CAD504CF3}"/>
              </a:ext>
            </a:extLst>
          </p:cNvPr>
          <p:cNvSpPr/>
          <p:nvPr userDrawn="1"/>
        </p:nvSpPr>
        <p:spPr>
          <a:xfrm>
            <a:off x="7032171" y="380043"/>
            <a:ext cx="4813661" cy="6086071"/>
          </a:xfrm>
          <a:prstGeom prst="rect">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 name="Afbeelding" descr="Afbeelding">
            <a:extLst>
              <a:ext uri="{FF2B5EF4-FFF2-40B4-BE49-F238E27FC236}">
                <a16:creationId xmlns:a16="http://schemas.microsoft.com/office/drawing/2014/main" id="{D54C5C72-987C-C939-4D47-59ABB6BD1070}"/>
              </a:ext>
            </a:extLst>
          </p:cNvPr>
          <p:cNvPicPr>
            <a:picLocks noChangeAspect="1"/>
          </p:cNvPicPr>
          <p:nvPr userDrawn="1"/>
        </p:nvPicPr>
        <p:blipFill>
          <a:blip r:embed="rId2"/>
          <a:stretch>
            <a:fillRect/>
          </a:stretch>
        </p:blipFill>
        <p:spPr>
          <a:xfrm>
            <a:off x="178112" y="6570617"/>
            <a:ext cx="910045" cy="187841"/>
          </a:xfrm>
          <a:prstGeom prst="rect">
            <a:avLst/>
          </a:prstGeom>
          <a:ln w="12700">
            <a:miter lim="400000"/>
          </a:ln>
        </p:spPr>
      </p:pic>
      <p:cxnSp>
        <p:nvCxnSpPr>
          <p:cNvPr id="6" name="Rechte verbindingslijn 5">
            <a:extLst>
              <a:ext uri="{FF2B5EF4-FFF2-40B4-BE49-F238E27FC236}">
                <a16:creationId xmlns:a16="http://schemas.microsoft.com/office/drawing/2014/main" id="{D1CC53A8-A2B2-6748-F932-AC55566224F4}"/>
              </a:ext>
            </a:extLst>
          </p:cNvPr>
          <p:cNvCxnSpPr>
            <a:cxnSpLocks/>
          </p:cNvCxnSpPr>
          <p:nvPr userDrawn="1"/>
        </p:nvCxnSpPr>
        <p:spPr>
          <a:xfrm>
            <a:off x="568441" y="2854233"/>
            <a:ext cx="2364377" cy="0"/>
          </a:xfrm>
          <a:prstGeom prst="line">
            <a:avLst/>
          </a:prstGeom>
          <a:ln w="101600">
            <a:solidFill>
              <a:srgbClr val="13304C"/>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2">
            <a:extLst>
              <a:ext uri="{FF2B5EF4-FFF2-40B4-BE49-F238E27FC236}">
                <a16:creationId xmlns:a16="http://schemas.microsoft.com/office/drawing/2014/main" id="{83973964-6F21-9FD1-6DAA-3DA2EC438AE3}"/>
              </a:ext>
            </a:extLst>
          </p:cNvPr>
          <p:cNvSpPr>
            <a:spLocks noGrp="1"/>
          </p:cNvSpPr>
          <p:nvPr>
            <p:ph type="body" sz="quarter" idx="10" hasCustomPrompt="1"/>
          </p:nvPr>
        </p:nvSpPr>
        <p:spPr>
          <a:xfrm>
            <a:off x="448493" y="2295525"/>
            <a:ext cx="5346666" cy="979986"/>
          </a:xfrm>
        </p:spPr>
        <p:txBody>
          <a:bodyPr>
            <a:normAutofit/>
          </a:bodyPr>
          <a:lstStyle>
            <a:lvl1pPr marL="0" indent="0">
              <a:buNone/>
              <a:defRPr sz="2800"/>
            </a:lvl1pPr>
          </a:lstStyle>
          <a:p>
            <a:pPr lvl="0"/>
            <a:r>
              <a:rPr lang="nl-NL" dirty="0"/>
              <a:t>Ondertitel dia</a:t>
            </a:r>
          </a:p>
        </p:txBody>
      </p:sp>
      <p:sp>
        <p:nvSpPr>
          <p:cNvPr id="4" name="Tijdelijke aanduiding voor inhoud 3">
            <a:extLst>
              <a:ext uri="{FF2B5EF4-FFF2-40B4-BE49-F238E27FC236}">
                <a16:creationId xmlns:a16="http://schemas.microsoft.com/office/drawing/2014/main" id="{AB15BE97-A235-DD46-A56A-694D54CCB125}"/>
              </a:ext>
            </a:extLst>
          </p:cNvPr>
          <p:cNvSpPr>
            <a:spLocks noGrp="1"/>
          </p:cNvSpPr>
          <p:nvPr>
            <p:ph sz="quarter" idx="11"/>
          </p:nvPr>
        </p:nvSpPr>
        <p:spPr>
          <a:xfrm>
            <a:off x="7308850" y="635000"/>
            <a:ext cx="4240213" cy="56594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72738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0" y="0"/>
            <a:ext cx="41670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12" name="Rechte verbindingslijn 11">
            <a:extLst>
              <a:ext uri="{FF2B5EF4-FFF2-40B4-BE49-F238E27FC236}">
                <a16:creationId xmlns:a16="http://schemas.microsoft.com/office/drawing/2014/main" id="{6DEC6DAE-A9ED-71AE-5D48-6F3C9F0B41D6}"/>
              </a:ext>
            </a:extLst>
          </p:cNvPr>
          <p:cNvCxnSpPr>
            <a:cxnSpLocks/>
          </p:cNvCxnSpPr>
          <p:nvPr userDrawn="1"/>
        </p:nvCxnSpPr>
        <p:spPr>
          <a:xfrm>
            <a:off x="806632" y="3429000"/>
            <a:ext cx="2246811" cy="0"/>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Afbeelding" descr="Afbeelding">
            <a:extLst>
              <a:ext uri="{FF2B5EF4-FFF2-40B4-BE49-F238E27FC236}">
                <a16:creationId xmlns:a16="http://schemas.microsoft.com/office/drawing/2014/main" id="{6392CB09-D348-48BE-CE2D-EAB4DFB2E21D}"/>
              </a:ext>
            </a:extLst>
          </p:cNvPr>
          <p:cNvPicPr>
            <a:picLocks noChangeAspect="1"/>
          </p:cNvPicPr>
          <p:nvPr userDrawn="1"/>
        </p:nvPicPr>
        <p:blipFill>
          <a:blip r:embed="rId2"/>
          <a:stretch>
            <a:fillRect/>
          </a:stretch>
        </p:blipFill>
        <p:spPr>
          <a:xfrm>
            <a:off x="11072536" y="6570618"/>
            <a:ext cx="910045" cy="187841"/>
          </a:xfrm>
          <a:prstGeom prst="rect">
            <a:avLst/>
          </a:prstGeom>
          <a:ln w="12700">
            <a:miter lim="400000"/>
          </a:ln>
        </p:spPr>
      </p:pic>
      <p:sp>
        <p:nvSpPr>
          <p:cNvPr id="4" name="Tijdelijke aanduiding voor tekst 3">
            <a:extLst>
              <a:ext uri="{FF2B5EF4-FFF2-40B4-BE49-F238E27FC236}">
                <a16:creationId xmlns:a16="http://schemas.microsoft.com/office/drawing/2014/main" id="{D314B8A5-E9DF-B454-0B95-868724111B0D}"/>
              </a:ext>
            </a:extLst>
          </p:cNvPr>
          <p:cNvSpPr>
            <a:spLocks noGrp="1"/>
          </p:cNvSpPr>
          <p:nvPr>
            <p:ph type="body" sz="quarter" idx="10"/>
          </p:nvPr>
        </p:nvSpPr>
        <p:spPr>
          <a:xfrm>
            <a:off x="806450" y="1555750"/>
            <a:ext cx="2246313" cy="1727200"/>
          </a:xfrm>
        </p:spPr>
        <p:txBody>
          <a:bodyPr>
            <a:normAutofit/>
          </a:bodyPr>
          <a:lstStyle>
            <a:lvl1pPr marL="0" indent="0">
              <a:buNone/>
              <a:defRPr sz="1400"/>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1D7567-1710-3963-7318-F3EDBA4AB7A1}"/>
              </a:ext>
            </a:extLst>
          </p:cNvPr>
          <p:cNvSpPr>
            <a:spLocks noGrp="1"/>
          </p:cNvSpPr>
          <p:nvPr>
            <p:ph sz="quarter" idx="11"/>
          </p:nvPr>
        </p:nvSpPr>
        <p:spPr>
          <a:xfrm>
            <a:off x="4465638" y="457200"/>
            <a:ext cx="7475537" cy="59134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5262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1EAC03C-6658-4BE9-F974-20E917AD9073}"/>
              </a:ext>
            </a:extLst>
          </p:cNvPr>
          <p:cNvSpPr/>
          <p:nvPr userDrawn="1"/>
        </p:nvSpPr>
        <p:spPr>
          <a:xfrm>
            <a:off x="335280" y="391886"/>
            <a:ext cx="11521440" cy="619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 name="Afbeelding" descr="Afbeelding">
            <a:extLst>
              <a:ext uri="{FF2B5EF4-FFF2-40B4-BE49-F238E27FC236}">
                <a16:creationId xmlns:a16="http://schemas.microsoft.com/office/drawing/2014/main" id="{581FAD16-79AB-2CDD-B7F8-6099E4F3222C}"/>
              </a:ext>
            </a:extLst>
          </p:cNvPr>
          <p:cNvPicPr>
            <a:picLocks noChangeAspect="1"/>
          </p:cNvPicPr>
          <p:nvPr userDrawn="1"/>
        </p:nvPicPr>
        <p:blipFill>
          <a:blip r:embed="rId2"/>
          <a:stretch>
            <a:fillRect/>
          </a:stretch>
        </p:blipFill>
        <p:spPr>
          <a:xfrm>
            <a:off x="11386204" y="6087291"/>
            <a:ext cx="370368" cy="378823"/>
          </a:xfrm>
          <a:prstGeom prst="rect">
            <a:avLst/>
          </a:prstGeom>
          <a:ln w="12700">
            <a:miter lim="400000"/>
          </a:ln>
        </p:spPr>
      </p:pic>
      <p:sp>
        <p:nvSpPr>
          <p:cNvPr id="5" name="Tijdelijke aanduiding voor tekst 4">
            <a:extLst>
              <a:ext uri="{FF2B5EF4-FFF2-40B4-BE49-F238E27FC236}">
                <a16:creationId xmlns:a16="http://schemas.microsoft.com/office/drawing/2014/main" id="{FE2DC19B-C3C1-0252-C659-B9CB59B8FA29}"/>
              </a:ext>
            </a:extLst>
          </p:cNvPr>
          <p:cNvSpPr>
            <a:spLocks noGrp="1"/>
          </p:cNvSpPr>
          <p:nvPr>
            <p:ph type="body" sz="quarter" idx="10" hasCustomPrompt="1"/>
          </p:nvPr>
        </p:nvSpPr>
        <p:spPr>
          <a:xfrm>
            <a:off x="521788" y="575038"/>
            <a:ext cx="9601926" cy="639808"/>
          </a:xfrm>
        </p:spPr>
        <p:txBody>
          <a:bodyPr>
            <a:noAutofit/>
          </a:bodyPr>
          <a:lstStyle>
            <a:lvl1pPr marL="0" indent="0">
              <a:buNone/>
              <a:defRPr sz="4400">
                <a:solidFill>
                  <a:schemeClr val="tx1"/>
                </a:solidFill>
              </a:defRPr>
            </a:lvl1pPr>
            <a:lvl3pPr>
              <a:defRPr/>
            </a:lvl3pPr>
          </a:lstStyle>
          <a:p>
            <a:pPr lvl="0"/>
            <a:r>
              <a:rPr lang="nl-NL" dirty="0"/>
              <a:t>Naam dia</a:t>
            </a:r>
            <a:endParaRPr lang="nl-BE" dirty="0"/>
          </a:p>
        </p:txBody>
      </p:sp>
      <p:sp>
        <p:nvSpPr>
          <p:cNvPr id="7" name="Tijdelijke aanduiding voor tekst 4">
            <a:extLst>
              <a:ext uri="{FF2B5EF4-FFF2-40B4-BE49-F238E27FC236}">
                <a16:creationId xmlns:a16="http://schemas.microsoft.com/office/drawing/2014/main" id="{9433FD0F-032E-DF2B-E3F7-F865D40DCA74}"/>
              </a:ext>
            </a:extLst>
          </p:cNvPr>
          <p:cNvSpPr>
            <a:spLocks noGrp="1"/>
          </p:cNvSpPr>
          <p:nvPr>
            <p:ph type="body" sz="quarter" idx="11" hasCustomPrompt="1"/>
          </p:nvPr>
        </p:nvSpPr>
        <p:spPr>
          <a:xfrm>
            <a:off x="521788" y="1291046"/>
            <a:ext cx="9601926" cy="639808"/>
          </a:xfrm>
        </p:spPr>
        <p:txBody>
          <a:bodyPr>
            <a:normAutofit/>
          </a:bodyPr>
          <a:lstStyle>
            <a:lvl1pPr marL="0" indent="0">
              <a:buNone/>
              <a:defRPr sz="2800">
                <a:solidFill>
                  <a:schemeClr val="tx1"/>
                </a:solidFill>
              </a:defRPr>
            </a:lvl1pPr>
            <a:lvl3pPr>
              <a:defRPr/>
            </a:lvl3pPr>
          </a:lstStyle>
          <a:p>
            <a:pPr lvl="0"/>
            <a:r>
              <a:rPr lang="nl-NL" dirty="0"/>
              <a:t>Ondertitel dia</a:t>
            </a:r>
            <a:endParaRPr lang="nl-BE" dirty="0"/>
          </a:p>
        </p:txBody>
      </p:sp>
      <p:sp>
        <p:nvSpPr>
          <p:cNvPr id="4" name="Tijdelijke aanduiding voor inhoud 3">
            <a:extLst>
              <a:ext uri="{FF2B5EF4-FFF2-40B4-BE49-F238E27FC236}">
                <a16:creationId xmlns:a16="http://schemas.microsoft.com/office/drawing/2014/main" id="{13DC250F-2697-F493-EDD2-53C485D84A1A}"/>
              </a:ext>
            </a:extLst>
          </p:cNvPr>
          <p:cNvSpPr>
            <a:spLocks noGrp="1"/>
          </p:cNvSpPr>
          <p:nvPr>
            <p:ph sz="quarter" idx="12"/>
          </p:nvPr>
        </p:nvSpPr>
        <p:spPr>
          <a:xfrm>
            <a:off x="522288" y="2084388"/>
            <a:ext cx="9601200" cy="4381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5253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C900"/>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C4EB416-0A70-7B89-A023-24DAAD5896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4F100E46-6BE2-B81E-4460-89D8738EE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AE548812-5D17-A634-5856-674EDA86CF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5" name="Tijdelijke aanduiding voor voettekst 4">
            <a:extLst>
              <a:ext uri="{FF2B5EF4-FFF2-40B4-BE49-F238E27FC236}">
                <a16:creationId xmlns:a16="http://schemas.microsoft.com/office/drawing/2014/main" id="{93E2ACFC-DE35-2CDB-1434-40F216950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2F6C5F8-BDAF-7A3E-39DF-94CFE78A3A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49F4C-0713-4D1B-A4D2-DAB11DF7A585}" type="slidenum">
              <a:rPr lang="nl-BE" smtClean="0"/>
              <a:t>‹nr.›</a:t>
            </a:fld>
            <a:endParaRPr lang="nl-BE"/>
          </a:p>
        </p:txBody>
      </p:sp>
    </p:spTree>
    <p:extLst>
      <p:ext uri="{BB962C8B-B14F-4D97-AF65-F5344CB8AC3E}">
        <p14:creationId xmlns:p14="http://schemas.microsoft.com/office/powerpoint/2010/main" val="92973638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82" r:id="rId4"/>
    <p:sldLayoutId id="2147483662" r:id="rId5"/>
    <p:sldLayoutId id="2147483663" r:id="rId6"/>
    <p:sldLayoutId id="2147483664" r:id="rId7"/>
    <p:sldLayoutId id="2147483665" r:id="rId8"/>
    <p:sldLayoutId id="2147483666" r:id="rId9"/>
    <p:sldLayoutId id="2147483667" r:id="rId10"/>
    <p:sldLayoutId id="2147483683" r:id="rId11"/>
    <p:sldLayoutId id="2147483668" r:id="rId12"/>
    <p:sldLayoutId id="2147483669" r:id="rId13"/>
    <p:sldLayoutId id="2147483670" r:id="rId14"/>
    <p:sldLayoutId id="2147483671" r:id="rId15"/>
    <p:sldLayoutId id="2147483672" r:id="rId16"/>
    <p:sldLayoutId id="2147483673" r:id="rId17"/>
    <p:sldLayoutId id="2147483674" r:id="rId18"/>
    <p:sldLayoutId id="2147483676" r:id="rId19"/>
    <p:sldLayoutId id="2147483677" r:id="rId20"/>
    <p:sldLayoutId id="2147483678" r:id="rId21"/>
    <p:sldLayoutId id="2147483679" r:id="rId22"/>
    <p:sldLayoutId id="2147483680" r:id="rId23"/>
    <p:sldLayoutId id="2147483681" r:id="rId24"/>
  </p:sldLayoutIdLst>
  <p:hf hdr="0" dt="0"/>
  <p:txStyles>
    <p:titleStyle>
      <a:lvl1pPr algn="l" defTabSz="914400" rtl="0" eaLnBrk="1" latinLnBrk="0" hangingPunct="1">
        <a:lnSpc>
          <a:spcPct val="90000"/>
        </a:lnSpc>
        <a:spcBef>
          <a:spcPct val="0"/>
        </a:spcBef>
        <a:buNone/>
        <a:defRPr sz="4400" kern="1200">
          <a:solidFill>
            <a:schemeClr val="tx1"/>
          </a:solidFill>
          <a:latin typeface="Avenir Black"/>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lac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lac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lac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lac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lac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28.jp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13.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28.jp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3.png"/><Relationship Id="rId7" Type="http://schemas.openxmlformats.org/officeDocument/2006/relationships/image" Target="../media/image32.sv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8.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28.jp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13.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43.svg"/></Relationships>
</file>

<file path=ppt/slides/_rels/slide4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2.sv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54.sv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6.sv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20.sv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84276-1A23-1163-16A3-BA5B40ED27DD}"/>
              </a:ext>
            </a:extLst>
          </p:cNvPr>
          <p:cNvSpPr>
            <a:spLocks noGrp="1"/>
          </p:cNvSpPr>
          <p:nvPr>
            <p:ph type="ctrTitle"/>
          </p:nvPr>
        </p:nvSpPr>
        <p:spPr/>
        <p:txBody>
          <a:bodyPr/>
          <a:lstStyle/>
          <a:p>
            <a:r>
              <a:rPr lang="nl-BE" dirty="0"/>
              <a:t>Leidinggeven met impact</a:t>
            </a:r>
          </a:p>
        </p:txBody>
      </p:sp>
      <p:sp>
        <p:nvSpPr>
          <p:cNvPr id="3" name="Ondertitel 2">
            <a:extLst>
              <a:ext uri="{FF2B5EF4-FFF2-40B4-BE49-F238E27FC236}">
                <a16:creationId xmlns:a16="http://schemas.microsoft.com/office/drawing/2014/main" id="{1FB80636-EECE-4025-E411-6B0B85347AA9}"/>
              </a:ext>
            </a:extLst>
          </p:cNvPr>
          <p:cNvSpPr>
            <a:spLocks noGrp="1"/>
          </p:cNvSpPr>
          <p:nvPr>
            <p:ph type="subTitle" idx="1"/>
          </p:nvPr>
        </p:nvSpPr>
        <p:spPr/>
        <p:txBody>
          <a:bodyPr>
            <a:normAutofit lnSpcReduction="10000"/>
          </a:bodyPr>
          <a:lstStyle/>
          <a:p>
            <a:r>
              <a:rPr lang="nl-BE" dirty="0"/>
              <a:t>Ontwikkel leiderschapsvaardigheden voor de toekomst</a:t>
            </a:r>
          </a:p>
        </p:txBody>
      </p:sp>
    </p:spTree>
    <p:extLst>
      <p:ext uri="{BB962C8B-B14F-4D97-AF65-F5344CB8AC3E}">
        <p14:creationId xmlns:p14="http://schemas.microsoft.com/office/powerpoint/2010/main" val="28384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85B8B5-3E2F-CE16-5ECC-C5618D717B60}"/>
              </a:ext>
            </a:extLst>
          </p:cNvPr>
          <p:cNvSpPr>
            <a:spLocks noGrp="1"/>
          </p:cNvSpPr>
          <p:nvPr>
            <p:ph type="body" sz="quarter" idx="10"/>
          </p:nvPr>
        </p:nvSpPr>
        <p:spPr/>
        <p:txBody>
          <a:bodyPr/>
          <a:lstStyle/>
          <a:p>
            <a:r>
              <a:rPr lang="nl-BE" dirty="0">
                <a:solidFill>
                  <a:srgbClr val="13304C"/>
                </a:solidFill>
              </a:rPr>
              <a:t>Big picture</a:t>
            </a:r>
          </a:p>
        </p:txBody>
      </p:sp>
      <p:sp>
        <p:nvSpPr>
          <p:cNvPr id="4" name="Rectangle: Rounded Corners 3">
            <a:extLst>
              <a:ext uri="{FF2B5EF4-FFF2-40B4-BE49-F238E27FC236}">
                <a16:creationId xmlns:a16="http://schemas.microsoft.com/office/drawing/2014/main" id="{603BB44F-33EC-CA00-1430-02296333A9FB}"/>
              </a:ext>
            </a:extLst>
          </p:cNvPr>
          <p:cNvSpPr/>
          <p:nvPr/>
        </p:nvSpPr>
        <p:spPr>
          <a:xfrm>
            <a:off x="4742695" y="1962179"/>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Kennisdeling en mijn rol als LG</a:t>
            </a:r>
          </a:p>
        </p:txBody>
      </p:sp>
      <p:sp>
        <p:nvSpPr>
          <p:cNvPr id="5" name="Rectangle: Rounded Corners 4">
            <a:extLst>
              <a:ext uri="{FF2B5EF4-FFF2-40B4-BE49-F238E27FC236}">
                <a16:creationId xmlns:a16="http://schemas.microsoft.com/office/drawing/2014/main" id="{C2FFC0A2-3ED5-772E-F578-FDF8FD98C3EE}"/>
              </a:ext>
            </a:extLst>
          </p:cNvPr>
          <p:cNvSpPr/>
          <p:nvPr/>
        </p:nvSpPr>
        <p:spPr>
          <a:xfrm>
            <a:off x="4742695" y="2668128"/>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Wat heb ik dan te doen? </a:t>
            </a:r>
          </a:p>
        </p:txBody>
      </p:sp>
      <p:sp>
        <p:nvSpPr>
          <p:cNvPr id="6" name="Rectangle: Rounded Corners 5">
            <a:extLst>
              <a:ext uri="{FF2B5EF4-FFF2-40B4-BE49-F238E27FC236}">
                <a16:creationId xmlns:a16="http://schemas.microsoft.com/office/drawing/2014/main" id="{67730F0E-236F-76A8-13B6-7D7FE57F9213}"/>
              </a:ext>
            </a:extLst>
          </p:cNvPr>
          <p:cNvSpPr/>
          <p:nvPr/>
        </p:nvSpPr>
        <p:spPr>
          <a:xfrm>
            <a:off x="4751851" y="3373022"/>
            <a:ext cx="6735720" cy="629089"/>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Jouw specifieke doelen</a:t>
            </a:r>
          </a:p>
        </p:txBody>
      </p:sp>
      <p:sp>
        <p:nvSpPr>
          <p:cNvPr id="7" name="Rectangle: Rounded Corners 6">
            <a:extLst>
              <a:ext uri="{FF2B5EF4-FFF2-40B4-BE49-F238E27FC236}">
                <a16:creationId xmlns:a16="http://schemas.microsoft.com/office/drawing/2014/main" id="{6FC38FA4-F6F3-6343-41C9-E71A22DF2885}"/>
              </a:ext>
            </a:extLst>
          </p:cNvPr>
          <p:cNvSpPr/>
          <p:nvPr/>
        </p:nvSpPr>
        <p:spPr>
          <a:xfrm>
            <a:off x="4748147" y="4107360"/>
            <a:ext cx="6735720"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Opmaak stappenplan</a:t>
            </a:r>
          </a:p>
        </p:txBody>
      </p:sp>
      <p:sp>
        <p:nvSpPr>
          <p:cNvPr id="8" name="Rectangle: Rounded Corners 7">
            <a:extLst>
              <a:ext uri="{FF2B5EF4-FFF2-40B4-BE49-F238E27FC236}">
                <a16:creationId xmlns:a16="http://schemas.microsoft.com/office/drawing/2014/main" id="{0F04F3E8-85C0-F065-5EA5-D04A8DEF85C9}"/>
              </a:ext>
            </a:extLst>
          </p:cNvPr>
          <p:cNvSpPr/>
          <p:nvPr/>
        </p:nvSpPr>
        <p:spPr>
          <a:xfrm>
            <a:off x="4751851" y="4858776"/>
            <a:ext cx="6732016"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Delen in de groep</a:t>
            </a:r>
          </a:p>
        </p:txBody>
      </p:sp>
      <p:sp>
        <p:nvSpPr>
          <p:cNvPr id="9" name="Rectangle: Rounded Corners 8">
            <a:extLst>
              <a:ext uri="{FF2B5EF4-FFF2-40B4-BE49-F238E27FC236}">
                <a16:creationId xmlns:a16="http://schemas.microsoft.com/office/drawing/2014/main" id="{49E88586-180E-3609-412B-C4A429A2E2FA}"/>
              </a:ext>
            </a:extLst>
          </p:cNvPr>
          <p:cNvSpPr/>
          <p:nvPr/>
        </p:nvSpPr>
        <p:spPr>
          <a:xfrm>
            <a:off x="4751851" y="5610193"/>
            <a:ext cx="6732016"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Feedback en afspraken voor terugkom</a:t>
            </a:r>
          </a:p>
        </p:txBody>
      </p:sp>
      <p:sp>
        <p:nvSpPr>
          <p:cNvPr id="10" name="TextBox 9">
            <a:extLst>
              <a:ext uri="{FF2B5EF4-FFF2-40B4-BE49-F238E27FC236}">
                <a16:creationId xmlns:a16="http://schemas.microsoft.com/office/drawing/2014/main" id="{FC1B7EF2-8329-977C-173F-69F502498216}"/>
              </a:ext>
            </a:extLst>
          </p:cNvPr>
          <p:cNvSpPr txBox="1"/>
          <p:nvPr/>
        </p:nvSpPr>
        <p:spPr>
          <a:xfrm>
            <a:off x="4320554" y="170187"/>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1" name="TextBox 10">
            <a:extLst>
              <a:ext uri="{FF2B5EF4-FFF2-40B4-BE49-F238E27FC236}">
                <a16:creationId xmlns:a16="http://schemas.microsoft.com/office/drawing/2014/main" id="{5E042DCB-DEF9-9894-E9E7-0607E7DFBD3F}"/>
              </a:ext>
            </a:extLst>
          </p:cNvPr>
          <p:cNvSpPr txBox="1"/>
          <p:nvPr/>
        </p:nvSpPr>
        <p:spPr>
          <a:xfrm>
            <a:off x="5180824" y="2715933"/>
            <a:ext cx="621553" cy="502766"/>
          </a:xfrm>
          <a:prstGeom prst="rect">
            <a:avLst/>
          </a:prstGeom>
          <a:noFill/>
        </p:spPr>
        <p:txBody>
          <a:bodyPr wrap="square" rtlCol="0">
            <a:spAutoFit/>
          </a:bodyPr>
          <a:lstStyle/>
          <a:p>
            <a:r>
              <a:rPr lang="en-GB" sz="2667" b="1" dirty="0">
                <a:solidFill>
                  <a:srgbClr val="13304C"/>
                </a:solidFill>
                <a:latin typeface="Avenir Black"/>
              </a:rPr>
              <a:t>08</a:t>
            </a:r>
          </a:p>
        </p:txBody>
      </p:sp>
      <p:sp>
        <p:nvSpPr>
          <p:cNvPr id="12" name="TextBox 11">
            <a:extLst>
              <a:ext uri="{FF2B5EF4-FFF2-40B4-BE49-F238E27FC236}">
                <a16:creationId xmlns:a16="http://schemas.microsoft.com/office/drawing/2014/main" id="{84B7F5D0-D8C9-DF02-A1BA-1C7374951548}"/>
              </a:ext>
            </a:extLst>
          </p:cNvPr>
          <p:cNvSpPr txBox="1"/>
          <p:nvPr/>
        </p:nvSpPr>
        <p:spPr>
          <a:xfrm>
            <a:off x="5180825" y="3419545"/>
            <a:ext cx="621553" cy="502766"/>
          </a:xfrm>
          <a:prstGeom prst="rect">
            <a:avLst/>
          </a:prstGeom>
          <a:noFill/>
        </p:spPr>
        <p:txBody>
          <a:bodyPr wrap="square" rtlCol="0">
            <a:spAutoFit/>
          </a:bodyPr>
          <a:lstStyle/>
          <a:p>
            <a:r>
              <a:rPr lang="en-GB" sz="2667" b="1" dirty="0">
                <a:solidFill>
                  <a:srgbClr val="13304C"/>
                </a:solidFill>
                <a:latin typeface="Avenir Black"/>
              </a:rPr>
              <a:t>09</a:t>
            </a:r>
          </a:p>
        </p:txBody>
      </p:sp>
      <p:sp>
        <p:nvSpPr>
          <p:cNvPr id="13" name="TextBox 12">
            <a:extLst>
              <a:ext uri="{FF2B5EF4-FFF2-40B4-BE49-F238E27FC236}">
                <a16:creationId xmlns:a16="http://schemas.microsoft.com/office/drawing/2014/main" id="{0E08260E-48A5-12BD-8215-82CA50B1B1F6}"/>
              </a:ext>
            </a:extLst>
          </p:cNvPr>
          <p:cNvSpPr txBox="1"/>
          <p:nvPr/>
        </p:nvSpPr>
        <p:spPr>
          <a:xfrm>
            <a:off x="5180825" y="4155165"/>
            <a:ext cx="621553" cy="502766"/>
          </a:xfrm>
          <a:prstGeom prst="rect">
            <a:avLst/>
          </a:prstGeom>
          <a:noFill/>
        </p:spPr>
        <p:txBody>
          <a:bodyPr wrap="square" rtlCol="0">
            <a:spAutoFit/>
          </a:bodyPr>
          <a:lstStyle/>
          <a:p>
            <a:r>
              <a:rPr lang="en-GB" sz="2667" b="1" dirty="0">
                <a:solidFill>
                  <a:srgbClr val="13304C"/>
                </a:solidFill>
                <a:latin typeface="Avenir Black"/>
              </a:rPr>
              <a:t>10</a:t>
            </a:r>
          </a:p>
        </p:txBody>
      </p:sp>
      <p:sp>
        <p:nvSpPr>
          <p:cNvPr id="14" name="TextBox 13">
            <a:extLst>
              <a:ext uri="{FF2B5EF4-FFF2-40B4-BE49-F238E27FC236}">
                <a16:creationId xmlns:a16="http://schemas.microsoft.com/office/drawing/2014/main" id="{79AB0E3A-70A8-5A8D-8DD8-38B588297E79}"/>
              </a:ext>
            </a:extLst>
          </p:cNvPr>
          <p:cNvSpPr txBox="1"/>
          <p:nvPr/>
        </p:nvSpPr>
        <p:spPr>
          <a:xfrm>
            <a:off x="5180826" y="4906581"/>
            <a:ext cx="621553" cy="502766"/>
          </a:xfrm>
          <a:prstGeom prst="rect">
            <a:avLst/>
          </a:prstGeom>
          <a:noFill/>
        </p:spPr>
        <p:txBody>
          <a:bodyPr wrap="square" rtlCol="0">
            <a:spAutoFit/>
          </a:bodyPr>
          <a:lstStyle/>
          <a:p>
            <a:r>
              <a:rPr lang="en-GB" sz="2667" b="1" dirty="0">
                <a:solidFill>
                  <a:srgbClr val="13304C"/>
                </a:solidFill>
                <a:latin typeface="Avenir Black"/>
              </a:rPr>
              <a:t>11</a:t>
            </a:r>
          </a:p>
        </p:txBody>
      </p:sp>
      <p:sp>
        <p:nvSpPr>
          <p:cNvPr id="15" name="TextBox 14">
            <a:extLst>
              <a:ext uri="{FF2B5EF4-FFF2-40B4-BE49-F238E27FC236}">
                <a16:creationId xmlns:a16="http://schemas.microsoft.com/office/drawing/2014/main" id="{8A5CCD5C-CACE-94D6-1B5A-C88A92266238}"/>
              </a:ext>
            </a:extLst>
          </p:cNvPr>
          <p:cNvSpPr txBox="1"/>
          <p:nvPr/>
        </p:nvSpPr>
        <p:spPr>
          <a:xfrm>
            <a:off x="5180826" y="5657995"/>
            <a:ext cx="621553" cy="502766"/>
          </a:xfrm>
          <a:prstGeom prst="rect">
            <a:avLst/>
          </a:prstGeom>
          <a:noFill/>
        </p:spPr>
        <p:txBody>
          <a:bodyPr wrap="square" rtlCol="0">
            <a:spAutoFit/>
          </a:bodyPr>
          <a:lstStyle/>
          <a:p>
            <a:r>
              <a:rPr lang="en-GB" sz="2667" b="1" dirty="0">
                <a:solidFill>
                  <a:srgbClr val="13304C"/>
                </a:solidFill>
                <a:latin typeface="Avenir Black"/>
              </a:rPr>
              <a:t>12</a:t>
            </a:r>
          </a:p>
        </p:txBody>
      </p:sp>
      <p:sp>
        <p:nvSpPr>
          <p:cNvPr id="17" name="TextBox 16">
            <a:extLst>
              <a:ext uri="{FF2B5EF4-FFF2-40B4-BE49-F238E27FC236}">
                <a16:creationId xmlns:a16="http://schemas.microsoft.com/office/drawing/2014/main" id="{CBBCEB10-063B-E965-3F95-18D700129649}"/>
              </a:ext>
            </a:extLst>
          </p:cNvPr>
          <p:cNvSpPr txBox="1"/>
          <p:nvPr/>
        </p:nvSpPr>
        <p:spPr>
          <a:xfrm>
            <a:off x="5180824" y="2012321"/>
            <a:ext cx="621553" cy="502766"/>
          </a:xfrm>
          <a:prstGeom prst="rect">
            <a:avLst/>
          </a:prstGeom>
          <a:noFill/>
        </p:spPr>
        <p:txBody>
          <a:bodyPr wrap="square" rtlCol="0">
            <a:spAutoFit/>
          </a:bodyPr>
          <a:lstStyle/>
          <a:p>
            <a:r>
              <a:rPr lang="en-GB" sz="2667" b="1" dirty="0">
                <a:solidFill>
                  <a:srgbClr val="13304C"/>
                </a:solidFill>
                <a:latin typeface="Avenir Black"/>
              </a:rPr>
              <a:t>07</a:t>
            </a:r>
          </a:p>
        </p:txBody>
      </p:sp>
      <p:sp>
        <p:nvSpPr>
          <p:cNvPr id="18" name="Rectangle 17">
            <a:extLst>
              <a:ext uri="{FF2B5EF4-FFF2-40B4-BE49-F238E27FC236}">
                <a16:creationId xmlns:a16="http://schemas.microsoft.com/office/drawing/2014/main" id="{628454E3-26A1-798F-E21A-D4FF2E2AE601}"/>
              </a:ext>
            </a:extLst>
          </p:cNvPr>
          <p:cNvSpPr/>
          <p:nvPr/>
        </p:nvSpPr>
        <p:spPr>
          <a:xfrm>
            <a:off x="527381" y="2084851"/>
            <a:ext cx="4032448" cy="4032448"/>
          </a:xfrm>
          <a:prstGeom prst="rect">
            <a:avLst/>
          </a:prstGeom>
          <a:noFill/>
          <a:ln>
            <a:solidFill>
              <a:srgbClr val="133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1" name="Graphic 20" descr="Route tussen twee spelden, met een pad met effen opvulling">
            <a:extLst>
              <a:ext uri="{FF2B5EF4-FFF2-40B4-BE49-F238E27FC236}">
                <a16:creationId xmlns:a16="http://schemas.microsoft.com/office/drawing/2014/main" id="{460E3D63-EC38-76E0-17E8-0B16A0EA4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466" y="2753972"/>
            <a:ext cx="2496278" cy="2496278"/>
          </a:xfrm>
          <a:prstGeom prst="rect">
            <a:avLst/>
          </a:prstGeom>
        </p:spPr>
      </p:pic>
    </p:spTree>
    <p:extLst>
      <p:ext uri="{BB962C8B-B14F-4D97-AF65-F5344CB8AC3E}">
        <p14:creationId xmlns:p14="http://schemas.microsoft.com/office/powerpoint/2010/main" val="636983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304AD7-B13A-1F9D-A6C6-EB321C2681C3}"/>
              </a:ext>
            </a:extLst>
          </p:cNvPr>
          <p:cNvSpPr>
            <a:spLocks noGrp="1"/>
          </p:cNvSpPr>
          <p:nvPr>
            <p:ph type="ctrTitle"/>
          </p:nvPr>
        </p:nvSpPr>
        <p:spPr>
          <a:xfrm>
            <a:off x="2661556" y="2238375"/>
            <a:ext cx="8006443" cy="1006475"/>
          </a:xfrm>
        </p:spPr>
        <p:txBody>
          <a:bodyPr anchor="b">
            <a:normAutofit/>
          </a:bodyPr>
          <a:lstStyle/>
          <a:p>
            <a:r>
              <a:rPr lang="nl-NL" dirty="0"/>
              <a:t>Kennisdeling?</a:t>
            </a:r>
            <a:endParaRPr lang="nl-BE" dirty="0"/>
          </a:p>
        </p:txBody>
      </p:sp>
      <p:pic>
        <p:nvPicPr>
          <p:cNvPr id="5" name="Afbeelding 4" descr="Kinderen die een boek lezen">
            <a:extLst>
              <a:ext uri="{FF2B5EF4-FFF2-40B4-BE49-F238E27FC236}">
                <a16:creationId xmlns:a16="http://schemas.microsoft.com/office/drawing/2014/main" id="{587BE943-DEB9-5483-78EB-7BDFDBFCB5F8}"/>
              </a:ext>
            </a:extLst>
          </p:cNvPr>
          <p:cNvPicPr>
            <a:picLocks noChangeAspect="1"/>
          </p:cNvPicPr>
          <p:nvPr/>
        </p:nvPicPr>
        <p:blipFill rotWithShape="1">
          <a:blip r:embed="rId3">
            <a:extLst>
              <a:ext uri="{28A0092B-C50C-407E-A947-70E740481C1C}">
                <a14:useLocalDpi xmlns:a14="http://schemas.microsoft.com/office/drawing/2010/main" val="0"/>
              </a:ext>
            </a:extLst>
          </a:blip>
          <a:srcRect l="6510" r="13759" b="-1"/>
          <a:stretch/>
        </p:blipFill>
        <p:spPr>
          <a:xfrm>
            <a:off x="6664777" y="1802109"/>
            <a:ext cx="3886518" cy="3253782"/>
          </a:xfrm>
          <a:prstGeom prst="rect">
            <a:avLst/>
          </a:prstGeom>
          <a:noFill/>
        </p:spPr>
      </p:pic>
      <p:grpSp>
        <p:nvGrpSpPr>
          <p:cNvPr id="6" name="Groep 5">
            <a:extLst>
              <a:ext uri="{FF2B5EF4-FFF2-40B4-BE49-F238E27FC236}">
                <a16:creationId xmlns:a16="http://schemas.microsoft.com/office/drawing/2014/main" id="{901E8873-E068-07E4-FF8D-94BCD72A3766}"/>
              </a:ext>
            </a:extLst>
          </p:cNvPr>
          <p:cNvGrpSpPr/>
          <p:nvPr/>
        </p:nvGrpSpPr>
        <p:grpSpPr>
          <a:xfrm>
            <a:off x="1761556" y="4454049"/>
            <a:ext cx="900000" cy="900000"/>
            <a:chOff x="1761556" y="4454049"/>
            <a:chExt cx="900000" cy="900000"/>
          </a:xfrm>
        </p:grpSpPr>
        <p:sp>
          <p:nvSpPr>
            <p:cNvPr id="3" name="Circle">
              <a:extLst>
                <a:ext uri="{FF2B5EF4-FFF2-40B4-BE49-F238E27FC236}">
                  <a16:creationId xmlns:a16="http://schemas.microsoft.com/office/drawing/2014/main" id="{856FDE67-3D86-BD01-1F9C-54DDBF39211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BE32CC84-3F1D-3201-7036-E76FDE240A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289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791893"/>
            <a:ext cx="2744832" cy="736779"/>
          </a:xfrm>
        </p:spPr>
        <p:txBody>
          <a:bodyPr anchor="b">
            <a:normAutofit/>
          </a:bodyPr>
          <a:lstStyle/>
          <a:p>
            <a:pPr marL="0" indent="0"/>
            <a:r>
              <a:rPr lang="nl-NL" sz="2200" dirty="0"/>
              <a:t>MET DE DEUR IN HUIS</a:t>
            </a:r>
            <a:endParaRPr lang="nl-BE" sz="2200" dirty="0"/>
          </a:p>
        </p:txBody>
      </p:sp>
      <p:pic>
        <p:nvPicPr>
          <p:cNvPr id="5" name="Tijdelijke aanduiding voor inhoud 4" descr="Rode voordeur openen">
            <a:extLst>
              <a:ext uri="{FF2B5EF4-FFF2-40B4-BE49-F238E27FC236}">
                <a16:creationId xmlns:a16="http://schemas.microsoft.com/office/drawing/2014/main" id="{25BEEDD4-C4D7-5D69-BE80-A555DCA65BB4}"/>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tretch/>
        </p:blipFill>
        <p:spPr>
          <a:xfrm>
            <a:off x="6247515" y="326572"/>
            <a:ext cx="3975280" cy="5955476"/>
          </a:xfrm>
          <a:noFill/>
        </p:spPr>
      </p:pic>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9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CFA9EAC-B7C9-CEF9-8DB4-33BA2DE87404}"/>
              </a:ext>
            </a:extLst>
          </p:cNvPr>
          <p:cNvSpPr>
            <a:spLocks noGrp="1"/>
          </p:cNvSpPr>
          <p:nvPr>
            <p:ph type="body" sz="quarter" idx="10"/>
          </p:nvPr>
        </p:nvSpPr>
        <p:spPr>
          <a:xfrm>
            <a:off x="464548" y="1685877"/>
            <a:ext cx="7600950" cy="3381375"/>
          </a:xfrm>
        </p:spPr>
        <p:txBody>
          <a:bodyPr/>
          <a:lstStyle/>
          <a:p>
            <a:r>
              <a:rPr lang="nl-BE" dirty="0"/>
              <a:t>In duo’s: bespreek met elkaar jullie voorbereidende oefening. Wat jullie hebben gedacht, opgemerkt, genoteerd?</a:t>
            </a:r>
          </a:p>
          <a:p>
            <a:r>
              <a:rPr lang="nl-BE" dirty="0"/>
              <a:t>Maak samen </a:t>
            </a:r>
            <a:r>
              <a:rPr lang="nl-BE" u="sng" dirty="0"/>
              <a:t>een zo lang mogelijke lijst </a:t>
            </a:r>
            <a:r>
              <a:rPr lang="nl-BE" dirty="0"/>
              <a:t>van manieren waarop jullie nu kennis delen in jullie teams</a:t>
            </a:r>
          </a:p>
        </p:txBody>
      </p:sp>
      <p:pic>
        <p:nvPicPr>
          <p:cNvPr id="4" name="Tijdelijke aanduiding voor inhoud 4" descr="Rode voordeur openen">
            <a:extLst>
              <a:ext uri="{FF2B5EF4-FFF2-40B4-BE49-F238E27FC236}">
                <a16:creationId xmlns:a16="http://schemas.microsoft.com/office/drawing/2014/main" id="{5933F6DC-3674-9A24-F00D-D8DBC31271D7}"/>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6971" r="-4" b="6452"/>
          <a:stretch/>
        </p:blipFill>
        <p:spPr>
          <a:xfrm>
            <a:off x="8697913" y="1404938"/>
            <a:ext cx="3260725" cy="4229100"/>
          </a:xfrm>
          <a:noFill/>
        </p:spPr>
      </p:pic>
    </p:spTree>
    <p:extLst>
      <p:ext uri="{BB962C8B-B14F-4D97-AF65-F5344CB8AC3E}">
        <p14:creationId xmlns:p14="http://schemas.microsoft.com/office/powerpoint/2010/main" val="320698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CFA9EAC-B7C9-CEF9-8DB4-33BA2DE87404}"/>
              </a:ext>
            </a:extLst>
          </p:cNvPr>
          <p:cNvSpPr>
            <a:spLocks noGrp="1"/>
          </p:cNvSpPr>
          <p:nvPr>
            <p:ph type="body" sz="quarter" idx="10"/>
          </p:nvPr>
        </p:nvSpPr>
        <p:spPr>
          <a:xfrm>
            <a:off x="464548" y="1685877"/>
            <a:ext cx="7600950" cy="3381375"/>
          </a:xfrm>
        </p:spPr>
        <p:txBody>
          <a:bodyPr/>
          <a:lstStyle/>
          <a:p>
            <a:r>
              <a:rPr lang="nl-BE" dirty="0"/>
              <a:t>In viertallen: </a:t>
            </a:r>
          </a:p>
          <a:p>
            <a:pPr lvl="1"/>
            <a:r>
              <a:rPr lang="nl-BE" sz="2800" dirty="0"/>
              <a:t>Vergelijk jullie lijsten en bespreek</a:t>
            </a:r>
          </a:p>
          <a:p>
            <a:pPr lvl="1"/>
            <a:r>
              <a:rPr lang="nl-BE" sz="2800" dirty="0"/>
              <a:t>Haal de </a:t>
            </a:r>
            <a:r>
              <a:rPr lang="nl-BE" sz="2800" dirty="0" err="1"/>
              <a:t>dubbels</a:t>
            </a:r>
            <a:r>
              <a:rPr lang="nl-BE" sz="2800" dirty="0"/>
              <a:t> eruit</a:t>
            </a:r>
          </a:p>
          <a:p>
            <a:pPr lvl="1"/>
            <a:r>
              <a:rPr lang="nl-BE" sz="2800" dirty="0"/>
              <a:t>Maak er 1 lijst van</a:t>
            </a:r>
          </a:p>
          <a:p>
            <a:pPr lvl="1"/>
            <a:r>
              <a:rPr lang="nl-BE" sz="2800" dirty="0"/>
              <a:t>Per </a:t>
            </a:r>
            <a:r>
              <a:rPr lang="nl-BE" sz="2800" dirty="0" err="1"/>
              <a:t>kennisdelings</a:t>
            </a:r>
            <a:r>
              <a:rPr lang="nl-BE" sz="2800" dirty="0"/>
              <a:t>-praktijk 1 post-it</a:t>
            </a:r>
          </a:p>
        </p:txBody>
      </p:sp>
      <p:pic>
        <p:nvPicPr>
          <p:cNvPr id="4" name="Tijdelijke aanduiding voor inhoud 4" descr="Rode voordeur openen">
            <a:extLst>
              <a:ext uri="{FF2B5EF4-FFF2-40B4-BE49-F238E27FC236}">
                <a16:creationId xmlns:a16="http://schemas.microsoft.com/office/drawing/2014/main" id="{5933F6DC-3674-9A24-F00D-D8DBC31271D7}"/>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6971" r="-4" b="6452"/>
          <a:stretch/>
        </p:blipFill>
        <p:spPr>
          <a:xfrm>
            <a:off x="8697913" y="1404938"/>
            <a:ext cx="3260725" cy="4229100"/>
          </a:xfrm>
          <a:noFill/>
        </p:spPr>
      </p:pic>
    </p:spTree>
    <p:extLst>
      <p:ext uri="{BB962C8B-B14F-4D97-AF65-F5344CB8AC3E}">
        <p14:creationId xmlns:p14="http://schemas.microsoft.com/office/powerpoint/2010/main" val="173150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3">
            <a:extLst>
              <a:ext uri="{FF2B5EF4-FFF2-40B4-BE49-F238E27FC236}">
                <a16:creationId xmlns:a16="http://schemas.microsoft.com/office/drawing/2014/main" id="{48575000-B622-2A14-B9E7-C390C06F57D5}"/>
              </a:ext>
            </a:extLst>
          </p:cNvPr>
          <p:cNvSpPr txBox="1">
            <a:spLocks/>
          </p:cNvSpPr>
          <p:nvPr/>
        </p:nvSpPr>
        <p:spPr>
          <a:xfrm>
            <a:off x="497364" y="537722"/>
            <a:ext cx="11197272" cy="57555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lac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lack"/>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lack"/>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lack"/>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lack"/>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5600" indent="0">
              <a:spcBef>
                <a:spcPts val="1200"/>
              </a:spcBef>
              <a:buNone/>
            </a:pPr>
            <a:r>
              <a:rPr lang="nl-NL" sz="3600" kern="100" dirty="0">
                <a:ea typeface="Calibri" panose="020F0502020204030204" pitchFamily="34" charset="0"/>
                <a:cs typeface="Aptos Serif" panose="020B0502040204020203" pitchFamily="18" charset="0"/>
              </a:rPr>
              <a:t> Wat doen we als we “kennis delen”? </a:t>
            </a:r>
          </a:p>
          <a:p>
            <a:pPr marL="435600" indent="0">
              <a:spcBef>
                <a:spcPts val="1200"/>
              </a:spcBef>
              <a:buNone/>
            </a:pPr>
            <a:endParaRPr lang="nl-NL" sz="1100" kern="100" dirty="0">
              <a:ea typeface="Calibri" panose="020F0502020204030204" pitchFamily="34" charset="0"/>
              <a:cs typeface="Aptos Serif" panose="020B0502040204020203" pitchFamily="18" charset="0"/>
            </a:endParaRPr>
          </a:p>
          <a:p>
            <a:pPr marL="687600" indent="-252000">
              <a:spcBef>
                <a:spcPts val="1200"/>
              </a:spcBef>
              <a:buFont typeface="Symbol" panose="05050102010706020507" pitchFamily="18" charset="2"/>
              <a:buChar char=""/>
            </a:pPr>
            <a:r>
              <a:rPr lang="nl-NL" kern="100" dirty="0">
                <a:ea typeface="Calibri" panose="020F0502020204030204" pitchFamily="34" charset="0"/>
                <a:cs typeface="Aptos Serif" panose="020B0502040204020203" pitchFamily="18" charset="0"/>
              </a:rPr>
              <a:t>Gebruik van kennisbanken of databanken, online platforms</a:t>
            </a:r>
            <a:endParaRPr lang="nl-BE" kern="100" dirty="0">
              <a:ea typeface="Calibri" panose="020F0502020204030204" pitchFamily="34" charset="0"/>
              <a:cs typeface="Aptos Serif" panose="020B0502040204020203" pitchFamily="18" charset="0"/>
            </a:endParaRPr>
          </a:p>
          <a:p>
            <a:pPr marL="687600" indent="-252000">
              <a:spcBef>
                <a:spcPts val="1200"/>
              </a:spcBef>
              <a:buFont typeface="Symbol" panose="05050102010706020507" pitchFamily="18" charset="2"/>
              <a:buChar char=""/>
            </a:pPr>
            <a:r>
              <a:rPr lang="nl-NL" kern="100" dirty="0">
                <a:ea typeface="Calibri" panose="020F0502020204030204" pitchFamily="34" charset="0"/>
                <a:cs typeface="Aptos Serif" panose="020B0502040204020203" pitchFamily="18" charset="0"/>
              </a:rPr>
              <a:t>Opleidingen, workshops, seminaries, </a:t>
            </a:r>
            <a:r>
              <a:rPr lang="nl-NL" kern="100" dirty="0" err="1">
                <a:ea typeface="Calibri" panose="020F0502020204030204" pitchFamily="34" charset="0"/>
                <a:cs typeface="Aptos Serif" panose="020B0502040204020203" pitchFamily="18" charset="0"/>
              </a:rPr>
              <a:t>webinars</a:t>
            </a:r>
            <a:r>
              <a:rPr lang="nl-NL" kern="100" dirty="0">
                <a:ea typeface="Calibri" panose="020F0502020204030204" pitchFamily="34" charset="0"/>
                <a:cs typeface="Aptos Serif" panose="020B0502040204020203" pitchFamily="18" charset="0"/>
              </a:rPr>
              <a:t>, trainingen</a:t>
            </a:r>
            <a:endParaRPr lang="nl-BE" kern="100" dirty="0">
              <a:ea typeface="Calibri" panose="020F0502020204030204" pitchFamily="34" charset="0"/>
              <a:cs typeface="Aptos Serif" panose="020B0502040204020203" pitchFamily="18" charset="0"/>
            </a:endParaRPr>
          </a:p>
          <a:p>
            <a:pPr marL="687600" indent="-252000">
              <a:spcBef>
                <a:spcPts val="1200"/>
              </a:spcBef>
              <a:buFont typeface="Symbol" panose="05050102010706020507" pitchFamily="18" charset="2"/>
              <a:buChar char=""/>
            </a:pPr>
            <a:r>
              <a:rPr lang="nl-NL" kern="100" dirty="0">
                <a:ea typeface="Calibri" panose="020F0502020204030204" pitchFamily="34" charset="0"/>
                <a:cs typeface="Aptos Serif" panose="020B0502040204020203" pitchFamily="18" charset="0"/>
              </a:rPr>
              <a:t>Schrijven van artikels, blogs, nieuwsbrieven, rapporten (schriftelijke communicatie)</a:t>
            </a:r>
            <a:endParaRPr lang="nl-BE" kern="100" dirty="0">
              <a:ea typeface="Calibri" panose="020F0502020204030204" pitchFamily="34" charset="0"/>
              <a:cs typeface="Aptos Serif" panose="020B0502040204020203" pitchFamily="18" charset="0"/>
            </a:endParaRPr>
          </a:p>
          <a:p>
            <a:pPr marL="687600" indent="-252000">
              <a:spcBef>
                <a:spcPts val="1200"/>
              </a:spcBef>
              <a:buFont typeface="Symbol" panose="05050102010706020507" pitchFamily="18" charset="2"/>
              <a:buChar char=""/>
            </a:pPr>
            <a:r>
              <a:rPr lang="nl-NL" kern="100" dirty="0">
                <a:ea typeface="Calibri" panose="020F0502020204030204" pitchFamily="34" charset="0"/>
                <a:cs typeface="Aptos Serif" panose="020B0502040204020203" pitchFamily="18" charset="0"/>
              </a:rPr>
              <a:t>Mondelinge communicatie (kennis wordt gedeeld tussen individuen en groepen)</a:t>
            </a:r>
            <a:endParaRPr lang="nl-BE" kern="100" dirty="0">
              <a:ea typeface="Calibri" panose="020F0502020204030204" pitchFamily="34" charset="0"/>
              <a:cs typeface="Aptos Serif" panose="020B0502040204020203" pitchFamily="18" charset="0"/>
            </a:endParaRPr>
          </a:p>
          <a:p>
            <a:pPr marL="1235700" lvl="2" indent="-342900">
              <a:spcBef>
                <a:spcPts val="1200"/>
              </a:spcBef>
            </a:pPr>
            <a:r>
              <a:rPr lang="nl-NL" sz="2400" kern="100" dirty="0">
                <a:ea typeface="Calibri" panose="020F0502020204030204" pitchFamily="34" charset="0"/>
                <a:cs typeface="Aptos Serif" panose="020B0502040204020203" pitchFamily="18" charset="0"/>
              </a:rPr>
              <a:t>gesprekken, vergaderingen, bijeenkomsten, briefings, presentaties,</a:t>
            </a:r>
            <a:endParaRPr lang="nl-BE" sz="2400" kern="100" dirty="0">
              <a:ea typeface="Calibri" panose="020F0502020204030204" pitchFamily="34" charset="0"/>
              <a:cs typeface="Aptos Serif" panose="020B0502040204020203" pitchFamily="18" charset="0"/>
            </a:endParaRPr>
          </a:p>
          <a:p>
            <a:pPr marL="1235700" lvl="2" indent="-342900">
              <a:spcBef>
                <a:spcPts val="1200"/>
              </a:spcBef>
            </a:pPr>
            <a:r>
              <a:rPr lang="nl-NL" sz="2400" kern="100" dirty="0">
                <a:ea typeface="Calibri" panose="020F0502020204030204" pitchFamily="34" charset="0"/>
                <a:cs typeface="Aptos Serif" panose="020B0502040204020203" pitchFamily="18" charset="0"/>
              </a:rPr>
              <a:t>netwerkbijeenkomsten, intervisies</a:t>
            </a:r>
            <a:endParaRPr lang="nl-BE" sz="2400" kern="100" dirty="0">
              <a:ea typeface="Calibri" panose="020F0502020204030204" pitchFamily="34" charset="0"/>
              <a:cs typeface="Aptos Serif" panose="020B0502040204020203" pitchFamily="18" charset="0"/>
            </a:endParaRPr>
          </a:p>
          <a:p>
            <a:pPr marL="1235700" lvl="2" indent="-342900">
              <a:spcBef>
                <a:spcPts val="1200"/>
              </a:spcBef>
            </a:pPr>
            <a:r>
              <a:rPr lang="nl-NL" sz="2400" kern="100" dirty="0">
                <a:ea typeface="Calibri" panose="020F0502020204030204" pitchFamily="34" charset="0"/>
                <a:cs typeface="Aptos Serif" panose="020B0502040204020203" pitchFamily="18" charset="0"/>
              </a:rPr>
              <a:t>mentorschap, coaching, peer-</a:t>
            </a:r>
            <a:r>
              <a:rPr lang="nl-NL" sz="2400" kern="100" dirty="0" err="1">
                <a:ea typeface="Calibri" panose="020F0502020204030204" pitchFamily="34" charset="0"/>
                <a:cs typeface="Aptos Serif" panose="020B0502040204020203" pitchFamily="18" charset="0"/>
              </a:rPr>
              <a:t>to</a:t>
            </a:r>
            <a:r>
              <a:rPr lang="nl-NL" sz="2400" kern="100" dirty="0">
                <a:ea typeface="Calibri" panose="020F0502020204030204" pitchFamily="34" charset="0"/>
                <a:cs typeface="Aptos Serif" panose="020B0502040204020203" pitchFamily="18" charset="0"/>
              </a:rPr>
              <a:t>-peer feedback </a:t>
            </a:r>
            <a:endParaRPr lang="nl-BE" sz="2400" kern="100" dirty="0">
              <a:ea typeface="Calibri" panose="020F0502020204030204" pitchFamily="34" charset="0"/>
              <a:cs typeface="Aptos Serif" panose="020B0502040204020203" pitchFamily="18" charset="0"/>
            </a:endParaRPr>
          </a:p>
        </p:txBody>
      </p:sp>
      <p:grpSp>
        <p:nvGrpSpPr>
          <p:cNvPr id="9" name="Groep 8">
            <a:extLst>
              <a:ext uri="{FF2B5EF4-FFF2-40B4-BE49-F238E27FC236}">
                <a16:creationId xmlns:a16="http://schemas.microsoft.com/office/drawing/2014/main" id="{CD080F0F-94F6-2226-810D-AE06BF46B763}"/>
              </a:ext>
            </a:extLst>
          </p:cNvPr>
          <p:cNvGrpSpPr/>
          <p:nvPr/>
        </p:nvGrpSpPr>
        <p:grpSpPr>
          <a:xfrm>
            <a:off x="10667628" y="5225230"/>
            <a:ext cx="900000" cy="900000"/>
            <a:chOff x="10255251" y="5565888"/>
            <a:chExt cx="900000" cy="900000"/>
          </a:xfrm>
        </p:grpSpPr>
        <p:sp>
          <p:nvSpPr>
            <p:cNvPr id="7" name="Circle">
              <a:extLst>
                <a:ext uri="{FF2B5EF4-FFF2-40B4-BE49-F238E27FC236}">
                  <a16:creationId xmlns:a16="http://schemas.microsoft.com/office/drawing/2014/main" id="{93EEF973-64B6-82B5-110C-79F5CB99ACAE}"/>
                </a:ext>
              </a:extLst>
            </p:cNvPr>
            <p:cNvSpPr/>
            <p:nvPr/>
          </p:nvSpPr>
          <p:spPr>
            <a:xfrm>
              <a:off x="10255251" y="556588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8" name="Picture 8" descr="innovation Icon 1876197">
              <a:extLst>
                <a:ext uri="{FF2B5EF4-FFF2-40B4-BE49-F238E27FC236}">
                  <a16:creationId xmlns:a16="http://schemas.microsoft.com/office/drawing/2014/main" id="{0F49370F-9257-D964-34A6-9FB5672C49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9251" y="5708278"/>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76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D008F-BAF1-DD18-87CE-783EFF0F4C3C}"/>
              </a:ext>
            </a:extLst>
          </p:cNvPr>
          <p:cNvSpPr>
            <a:spLocks noGrp="1"/>
          </p:cNvSpPr>
          <p:nvPr>
            <p:ph type="body" sz="quarter" idx="10"/>
          </p:nvPr>
        </p:nvSpPr>
        <p:spPr>
          <a:xfrm>
            <a:off x="233362" y="1589895"/>
            <a:ext cx="2183402" cy="740778"/>
          </a:xfrm>
        </p:spPr>
        <p:txBody>
          <a:bodyPr>
            <a:normAutofit fontScale="62500" lnSpcReduction="20000"/>
          </a:bodyPr>
          <a:lstStyle/>
          <a:p>
            <a:pPr marL="0" indent="0">
              <a:buNone/>
            </a:pPr>
            <a:r>
              <a:rPr lang="nl-BE" sz="4500" b="1" dirty="0"/>
              <a:t>“KENNIS” = ?</a:t>
            </a:r>
          </a:p>
          <a:p>
            <a:pPr marL="0" indent="0">
              <a:buNone/>
            </a:pPr>
            <a:endParaRPr lang="nl-BE" b="1" dirty="0"/>
          </a:p>
          <a:p>
            <a:pPr marL="0" indent="0">
              <a:buNone/>
            </a:pPr>
            <a:endParaRPr lang="nl-BE" dirty="0"/>
          </a:p>
        </p:txBody>
      </p:sp>
      <p:sp>
        <p:nvSpPr>
          <p:cNvPr id="3" name="Tijdelijke aanduiding voor inhoud 2">
            <a:extLst>
              <a:ext uri="{FF2B5EF4-FFF2-40B4-BE49-F238E27FC236}">
                <a16:creationId xmlns:a16="http://schemas.microsoft.com/office/drawing/2014/main" id="{5BAFD254-86F7-55DD-D68B-A52AC6DE0B46}"/>
              </a:ext>
            </a:extLst>
          </p:cNvPr>
          <p:cNvSpPr>
            <a:spLocks noGrp="1"/>
          </p:cNvSpPr>
          <p:nvPr>
            <p:ph sz="quarter" idx="11"/>
          </p:nvPr>
        </p:nvSpPr>
        <p:spPr/>
        <p:txBody>
          <a:bodyPr/>
          <a:lstStyle/>
          <a:p>
            <a:endParaRPr lang="nl-BE" dirty="0"/>
          </a:p>
        </p:txBody>
      </p:sp>
      <p:pic>
        <p:nvPicPr>
          <p:cNvPr id="5" name="Afbeelding 4">
            <a:extLst>
              <a:ext uri="{FF2B5EF4-FFF2-40B4-BE49-F238E27FC236}">
                <a16:creationId xmlns:a16="http://schemas.microsoft.com/office/drawing/2014/main" id="{4F829218-B4DA-E123-57A7-90A8897114BA}"/>
              </a:ext>
            </a:extLst>
          </p:cNvPr>
          <p:cNvPicPr>
            <a:picLocks noChangeAspect="1"/>
          </p:cNvPicPr>
          <p:nvPr/>
        </p:nvPicPr>
        <p:blipFill rotWithShape="1">
          <a:blip r:embed="rId3"/>
          <a:srcRect l="2364" t="17403" r="2179" b="11056"/>
          <a:stretch/>
        </p:blipFill>
        <p:spPr>
          <a:xfrm>
            <a:off x="0" y="2330673"/>
            <a:ext cx="8521430" cy="3122389"/>
          </a:xfrm>
          <a:prstGeom prst="rect">
            <a:avLst/>
          </a:prstGeom>
          <a:noFill/>
        </p:spPr>
      </p:pic>
      <p:pic>
        <p:nvPicPr>
          <p:cNvPr id="6" name="Picture 2" descr="Kennisdeling belangrijk onderwerp Installatie Vakbeurs - Installatie360">
            <a:extLst>
              <a:ext uri="{FF2B5EF4-FFF2-40B4-BE49-F238E27FC236}">
                <a16:creationId xmlns:a16="http://schemas.microsoft.com/office/drawing/2014/main" id="{D44F9BCB-AC0F-165B-88F1-254E22BB3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913" y="2500511"/>
            <a:ext cx="3260725" cy="203795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ep 3">
            <a:extLst>
              <a:ext uri="{FF2B5EF4-FFF2-40B4-BE49-F238E27FC236}">
                <a16:creationId xmlns:a16="http://schemas.microsoft.com/office/drawing/2014/main" id="{B00127F0-82AC-D6F3-F36A-ED0F8DF19265}"/>
              </a:ext>
            </a:extLst>
          </p:cNvPr>
          <p:cNvGrpSpPr/>
          <p:nvPr/>
        </p:nvGrpSpPr>
        <p:grpSpPr>
          <a:xfrm>
            <a:off x="11058638" y="5067252"/>
            <a:ext cx="900000" cy="900000"/>
            <a:chOff x="11058638" y="5067252"/>
            <a:chExt cx="900000" cy="900000"/>
          </a:xfrm>
        </p:grpSpPr>
        <p:sp>
          <p:nvSpPr>
            <p:cNvPr id="7" name="Circle">
              <a:extLst>
                <a:ext uri="{FF2B5EF4-FFF2-40B4-BE49-F238E27FC236}">
                  <a16:creationId xmlns:a16="http://schemas.microsoft.com/office/drawing/2014/main" id="{5A3B560B-E08D-2C94-85BD-F02A4BE0479D}"/>
                </a:ext>
              </a:extLst>
            </p:cNvPr>
            <p:cNvSpPr/>
            <p:nvPr/>
          </p:nvSpPr>
          <p:spPr>
            <a:xfrm>
              <a:off x="11058638" y="5067252"/>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8" name="Picture 8" descr="innovation Icon 1876197">
              <a:extLst>
                <a:ext uri="{FF2B5EF4-FFF2-40B4-BE49-F238E27FC236}">
                  <a16:creationId xmlns:a16="http://schemas.microsoft.com/office/drawing/2014/main" id="{3286D558-C79F-13EE-C83D-8D30A38BA8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2638" y="5209642"/>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161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40AF99-05E0-F0A0-8A9E-459A81E95161}"/>
              </a:ext>
            </a:extLst>
          </p:cNvPr>
          <p:cNvSpPr>
            <a:spLocks noGrp="1"/>
          </p:cNvSpPr>
          <p:nvPr>
            <p:ph type="body" sz="quarter" idx="10"/>
          </p:nvPr>
        </p:nvSpPr>
        <p:spPr>
          <a:xfrm>
            <a:off x="464548" y="1581151"/>
            <a:ext cx="7746002" cy="3752850"/>
          </a:xfrm>
        </p:spPr>
        <p:txBody>
          <a:bodyPr>
            <a:normAutofit fontScale="92500" lnSpcReduction="20000"/>
          </a:bodyPr>
          <a:lstStyle/>
          <a:p>
            <a:pPr marL="0" indent="0">
              <a:buNone/>
            </a:pPr>
            <a:r>
              <a:rPr lang="nl-NL" sz="3000" b="1" dirty="0"/>
              <a:t>KENNISTYPES</a:t>
            </a:r>
            <a:endParaRPr lang="nl-NL" b="1" dirty="0"/>
          </a:p>
          <a:p>
            <a:pPr marL="171450" indent="-171450">
              <a:buFont typeface="Arial" panose="020B0604020202020204" pitchFamily="34" charset="0"/>
              <a:buChar char="•"/>
            </a:pPr>
            <a:r>
              <a:rPr lang="nl-NL" dirty="0"/>
              <a:t>Expliciete kennis </a:t>
            </a:r>
            <a:r>
              <a:rPr lang="nl-BE" dirty="0"/>
              <a:t>– 20%</a:t>
            </a:r>
          </a:p>
          <a:p>
            <a:pPr marL="628650" lvl="1" indent="-171450">
              <a:buFont typeface="Arial" panose="020B0604020202020204" pitchFamily="34" charset="0"/>
              <a:buChar char="•"/>
            </a:pPr>
            <a:r>
              <a:rPr lang="nl-BE" dirty="0"/>
              <a:t>Tastbaar</a:t>
            </a:r>
          </a:p>
          <a:p>
            <a:pPr marL="628650" lvl="1" indent="-171450">
              <a:buFont typeface="Arial" panose="020B0604020202020204" pitchFamily="34" charset="0"/>
              <a:buChar char="•"/>
            </a:pPr>
            <a:r>
              <a:rPr lang="nl-BE" dirty="0"/>
              <a:t>Zichtbaar</a:t>
            </a:r>
          </a:p>
          <a:p>
            <a:pPr marL="628650" lvl="1" indent="-171450">
              <a:buFont typeface="Arial" panose="020B0604020202020204" pitchFamily="34" charset="0"/>
              <a:buChar char="•"/>
            </a:pPr>
            <a:r>
              <a:rPr lang="nl-BE" dirty="0"/>
              <a:t>Publiek</a:t>
            </a:r>
          </a:p>
          <a:p>
            <a:pPr marL="171450" lvl="0" indent="-171450">
              <a:buFont typeface="Arial" panose="020B0604020202020204" pitchFamily="34" charset="0"/>
              <a:buChar char="•"/>
            </a:pPr>
            <a:r>
              <a:rPr lang="nl-BE" dirty="0"/>
              <a:t>Stille kennis – 80%</a:t>
            </a:r>
          </a:p>
          <a:p>
            <a:pPr marL="628650" lvl="1" indent="-171450">
              <a:buFont typeface="Arial" panose="020B0604020202020204" pitchFamily="34" charset="0"/>
              <a:buChar char="•"/>
            </a:pPr>
            <a:r>
              <a:rPr lang="nl-BE" dirty="0"/>
              <a:t>In de hoofden van de mensen</a:t>
            </a:r>
          </a:p>
          <a:p>
            <a:pPr marL="628650" lvl="1" indent="-171450">
              <a:buFont typeface="Arial" panose="020B0604020202020204" pitchFamily="34" charset="0"/>
              <a:buChar char="•"/>
            </a:pPr>
            <a:r>
              <a:rPr lang="nl-BE" dirty="0"/>
              <a:t>Niet tastbaar</a:t>
            </a:r>
          </a:p>
          <a:p>
            <a:pPr marL="628650" lvl="1" indent="-171450">
              <a:buFont typeface="Arial" panose="020B0604020202020204" pitchFamily="34" charset="0"/>
              <a:buChar char="•"/>
            </a:pPr>
            <a:r>
              <a:rPr lang="nl-BE" dirty="0"/>
              <a:t>Onzichtbaar</a:t>
            </a:r>
            <a:endParaRPr lang="nl-NL" dirty="0"/>
          </a:p>
          <a:p>
            <a:pPr marL="628650" lvl="1" indent="-171450">
              <a:buFont typeface="Arial" panose="020B0604020202020204" pitchFamily="34" charset="0"/>
              <a:buChar char="•"/>
            </a:pPr>
            <a:r>
              <a:rPr lang="nl-NL" dirty="0"/>
              <a:t>Onuitgesproken</a:t>
            </a:r>
          </a:p>
          <a:p>
            <a:pPr marL="628650" lvl="1" indent="-171450">
              <a:buFont typeface="Arial" panose="020B0604020202020204" pitchFamily="34" charset="0"/>
              <a:buChar char="•"/>
            </a:pPr>
            <a:r>
              <a:rPr lang="nl-BE" dirty="0"/>
              <a:t>Onbewust </a:t>
            </a:r>
          </a:p>
          <a:p>
            <a:pPr marL="0" indent="0">
              <a:buNone/>
            </a:pPr>
            <a:endParaRPr lang="nl-NL" b="1" dirty="0"/>
          </a:p>
        </p:txBody>
      </p:sp>
      <p:pic>
        <p:nvPicPr>
          <p:cNvPr id="4" name="Tijdelijke aanduiding voor inhoud 3">
            <a:extLst>
              <a:ext uri="{FF2B5EF4-FFF2-40B4-BE49-F238E27FC236}">
                <a16:creationId xmlns:a16="http://schemas.microsoft.com/office/drawing/2014/main" id="{E847D86F-4061-B036-E910-B9A76DB7808D}"/>
              </a:ext>
            </a:extLst>
          </p:cNvPr>
          <p:cNvPicPr>
            <a:picLocks noGrp="1" noChangeAspect="1"/>
          </p:cNvPicPr>
          <p:nvPr>
            <p:ph sz="quarter" idx="11"/>
          </p:nvPr>
        </p:nvPicPr>
        <p:blipFill>
          <a:blip r:embed="rId3"/>
          <a:stretch>
            <a:fillRect/>
          </a:stretch>
        </p:blipFill>
        <p:spPr>
          <a:xfrm>
            <a:off x="8697913" y="2527896"/>
            <a:ext cx="3260725" cy="1983184"/>
          </a:xfrm>
          <a:prstGeom prst="rect">
            <a:avLst/>
          </a:prstGeom>
          <a:noFill/>
        </p:spPr>
      </p:pic>
    </p:spTree>
    <p:extLst>
      <p:ext uri="{BB962C8B-B14F-4D97-AF65-F5344CB8AC3E}">
        <p14:creationId xmlns:p14="http://schemas.microsoft.com/office/powerpoint/2010/main" val="3852872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D008F-BAF1-DD18-87CE-783EFF0F4C3C}"/>
              </a:ext>
            </a:extLst>
          </p:cNvPr>
          <p:cNvSpPr>
            <a:spLocks noGrp="1"/>
          </p:cNvSpPr>
          <p:nvPr>
            <p:ph type="body" sz="quarter" idx="10"/>
          </p:nvPr>
        </p:nvSpPr>
        <p:spPr>
          <a:xfrm>
            <a:off x="233361" y="1589894"/>
            <a:ext cx="7366652" cy="972072"/>
          </a:xfrm>
        </p:spPr>
        <p:txBody>
          <a:bodyPr>
            <a:noAutofit/>
          </a:bodyPr>
          <a:lstStyle/>
          <a:p>
            <a:pPr marL="0" indent="0">
              <a:buNone/>
            </a:pPr>
            <a:r>
              <a:rPr lang="nl-BE" b="1" dirty="0"/>
              <a:t>“KENNIS” = ?</a:t>
            </a:r>
          </a:p>
          <a:p>
            <a:pPr marL="0" indent="0">
              <a:buNone/>
            </a:pPr>
            <a:r>
              <a:rPr lang="nl-BE" sz="2400" b="1" dirty="0"/>
              <a:t>Het verschil met informatie </a:t>
            </a:r>
            <a:r>
              <a:rPr lang="nl-BE" sz="1600" dirty="0"/>
              <a:t>(</a:t>
            </a:r>
            <a:r>
              <a:rPr lang="nl-BE" sz="1600" dirty="0" err="1"/>
              <a:t>McDermott</a:t>
            </a:r>
            <a:r>
              <a:rPr lang="nl-BE" sz="1600" dirty="0"/>
              <a:t> 1999)</a:t>
            </a:r>
          </a:p>
          <a:p>
            <a:pPr marL="0" indent="0">
              <a:buNone/>
            </a:pPr>
            <a:endParaRPr lang="nl-BE" sz="2400" b="1" dirty="0"/>
          </a:p>
          <a:p>
            <a:pPr marL="0" indent="0">
              <a:buNone/>
            </a:pPr>
            <a:endParaRPr lang="nl-BE" sz="2400" b="1" dirty="0"/>
          </a:p>
          <a:p>
            <a:pPr marL="0" indent="0">
              <a:buNone/>
            </a:pPr>
            <a:endParaRPr lang="nl-BE" sz="1400" b="1" dirty="0"/>
          </a:p>
        </p:txBody>
      </p:sp>
      <p:sp>
        <p:nvSpPr>
          <p:cNvPr id="3" name="Tijdelijke aanduiding voor inhoud 2">
            <a:extLst>
              <a:ext uri="{FF2B5EF4-FFF2-40B4-BE49-F238E27FC236}">
                <a16:creationId xmlns:a16="http://schemas.microsoft.com/office/drawing/2014/main" id="{5BAFD254-86F7-55DD-D68B-A52AC6DE0B46}"/>
              </a:ext>
            </a:extLst>
          </p:cNvPr>
          <p:cNvSpPr>
            <a:spLocks noGrp="1"/>
          </p:cNvSpPr>
          <p:nvPr>
            <p:ph sz="quarter" idx="11"/>
          </p:nvPr>
        </p:nvSpPr>
        <p:spPr/>
        <p:txBody>
          <a:bodyPr/>
          <a:lstStyle/>
          <a:p>
            <a:endParaRPr lang="nl-BE" dirty="0"/>
          </a:p>
        </p:txBody>
      </p:sp>
      <p:pic>
        <p:nvPicPr>
          <p:cNvPr id="6" name="Picture 2" descr="Kennisdeling belangrijk onderwerp Installatie Vakbeurs - Installatie360">
            <a:extLst>
              <a:ext uri="{FF2B5EF4-FFF2-40B4-BE49-F238E27FC236}">
                <a16:creationId xmlns:a16="http://schemas.microsoft.com/office/drawing/2014/main" id="{D44F9BCB-AC0F-165B-88F1-254E22BB3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913" y="2500511"/>
            <a:ext cx="3260725" cy="203795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ep 3">
            <a:extLst>
              <a:ext uri="{FF2B5EF4-FFF2-40B4-BE49-F238E27FC236}">
                <a16:creationId xmlns:a16="http://schemas.microsoft.com/office/drawing/2014/main" id="{B00127F0-82AC-D6F3-F36A-ED0F8DF19265}"/>
              </a:ext>
            </a:extLst>
          </p:cNvPr>
          <p:cNvGrpSpPr/>
          <p:nvPr/>
        </p:nvGrpSpPr>
        <p:grpSpPr>
          <a:xfrm>
            <a:off x="11058638" y="5067252"/>
            <a:ext cx="900000" cy="900000"/>
            <a:chOff x="11058638" y="5067252"/>
            <a:chExt cx="900000" cy="900000"/>
          </a:xfrm>
        </p:grpSpPr>
        <p:sp>
          <p:nvSpPr>
            <p:cNvPr id="7" name="Circle">
              <a:extLst>
                <a:ext uri="{FF2B5EF4-FFF2-40B4-BE49-F238E27FC236}">
                  <a16:creationId xmlns:a16="http://schemas.microsoft.com/office/drawing/2014/main" id="{5A3B560B-E08D-2C94-85BD-F02A4BE0479D}"/>
                </a:ext>
              </a:extLst>
            </p:cNvPr>
            <p:cNvSpPr/>
            <p:nvPr/>
          </p:nvSpPr>
          <p:spPr>
            <a:xfrm>
              <a:off x="11058638" y="5067252"/>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8" name="Picture 8" descr="innovation Icon 1876197">
              <a:extLst>
                <a:ext uri="{FF2B5EF4-FFF2-40B4-BE49-F238E27FC236}">
                  <a16:creationId xmlns:a16="http://schemas.microsoft.com/office/drawing/2014/main" id="{3286D558-C79F-13EE-C83D-8D30A38BA8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2638" y="5209642"/>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kstvak 9">
            <a:extLst>
              <a:ext uri="{FF2B5EF4-FFF2-40B4-BE49-F238E27FC236}">
                <a16:creationId xmlns:a16="http://schemas.microsoft.com/office/drawing/2014/main" id="{74B34288-2DE6-A37D-6A65-71778B06749E}"/>
              </a:ext>
            </a:extLst>
          </p:cNvPr>
          <p:cNvSpPr txBox="1"/>
          <p:nvPr/>
        </p:nvSpPr>
        <p:spPr>
          <a:xfrm>
            <a:off x="233362" y="2561966"/>
            <a:ext cx="8131148" cy="2677656"/>
          </a:xfrm>
          <a:prstGeom prst="rect">
            <a:avLst/>
          </a:prstGeom>
          <a:noFill/>
        </p:spPr>
        <p:txBody>
          <a:bodyPr wrap="square">
            <a:spAutoFit/>
          </a:bodyPr>
          <a:lstStyle/>
          <a:p>
            <a:pPr marL="342900" indent="-342900">
              <a:buFont typeface="Arial" panose="020B0604020202020204" pitchFamily="34" charset="0"/>
              <a:buChar char="•"/>
            </a:pPr>
            <a:r>
              <a:rPr lang="nl-NL" sz="2400" dirty="0">
                <a:latin typeface="Avenir Black"/>
              </a:rPr>
              <a:t>het is een menselijke handeling</a:t>
            </a:r>
          </a:p>
          <a:p>
            <a:pPr marL="342900" indent="-342900">
              <a:buFont typeface="Arial" panose="020B0604020202020204" pitchFamily="34" charset="0"/>
              <a:buChar char="•"/>
            </a:pPr>
            <a:r>
              <a:rPr lang="nl-NL" sz="2400" dirty="0">
                <a:latin typeface="Avenir Black"/>
              </a:rPr>
              <a:t>het is een product van nadenken</a:t>
            </a:r>
          </a:p>
          <a:p>
            <a:pPr marL="342900" indent="-342900">
              <a:buFont typeface="Arial" panose="020B0604020202020204" pitchFamily="34" charset="0"/>
              <a:buChar char="•"/>
            </a:pPr>
            <a:r>
              <a:rPr lang="nl-NL" sz="2400" dirty="0">
                <a:latin typeface="Avenir Black"/>
              </a:rPr>
              <a:t>het ontstaat in het huidige moment</a:t>
            </a:r>
          </a:p>
          <a:p>
            <a:pPr marL="342900" indent="-342900">
              <a:buFont typeface="Arial" panose="020B0604020202020204" pitchFamily="34" charset="0"/>
              <a:buChar char="•"/>
            </a:pPr>
            <a:r>
              <a:rPr lang="nl-NL" sz="2400" dirty="0">
                <a:latin typeface="Avenir Black"/>
              </a:rPr>
              <a:t>het maakt deel uit van gemeenschappen of groepen</a:t>
            </a:r>
          </a:p>
          <a:p>
            <a:pPr marL="342900" indent="-342900">
              <a:buFont typeface="Arial" panose="020B0604020202020204" pitchFamily="34" charset="0"/>
              <a:buChar char="•"/>
            </a:pPr>
            <a:r>
              <a:rPr lang="nl-NL" sz="2400" dirty="0">
                <a:latin typeface="Avenir Black"/>
              </a:rPr>
              <a:t>het circuleert op vele manieren door gemeenschappen</a:t>
            </a:r>
          </a:p>
          <a:p>
            <a:pPr marL="342900" indent="-342900">
              <a:buFont typeface="Arial" panose="020B0604020202020204" pitchFamily="34" charset="0"/>
              <a:buChar char="•"/>
            </a:pPr>
            <a:r>
              <a:rPr lang="nl-NL" sz="2400" dirty="0">
                <a:latin typeface="Avenir Black"/>
              </a:rPr>
              <a:t>nieuwe kennis wordt gecreëerd op de grenzen van oude kennis</a:t>
            </a:r>
          </a:p>
        </p:txBody>
      </p:sp>
    </p:spTree>
    <p:extLst>
      <p:ext uri="{BB962C8B-B14F-4D97-AF65-F5344CB8AC3E}">
        <p14:creationId xmlns:p14="http://schemas.microsoft.com/office/powerpoint/2010/main" val="31739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40AF99-05E0-F0A0-8A9E-459A81E95161}"/>
              </a:ext>
            </a:extLst>
          </p:cNvPr>
          <p:cNvSpPr>
            <a:spLocks noGrp="1"/>
          </p:cNvSpPr>
          <p:nvPr>
            <p:ph type="body" sz="quarter" idx="10"/>
          </p:nvPr>
        </p:nvSpPr>
        <p:spPr/>
        <p:txBody>
          <a:bodyPr/>
          <a:lstStyle/>
          <a:p>
            <a:pPr>
              <a:spcAft>
                <a:spcPts val="1800"/>
              </a:spcAft>
            </a:pPr>
            <a:r>
              <a:rPr lang="nl-BE" sz="3200" b="1" dirty="0"/>
              <a:t>Kennisbeheer</a:t>
            </a:r>
            <a:r>
              <a:rPr lang="nl-BE" sz="3200" dirty="0"/>
              <a:t>: organisatorisch proces gericht op het verzamelen, organiseren, opslaan en terugvinden van informatie</a:t>
            </a:r>
          </a:p>
          <a:p>
            <a:r>
              <a:rPr lang="nl-BE" sz="3200" b="1" dirty="0"/>
              <a:t>Kennisdelen</a:t>
            </a:r>
            <a:r>
              <a:rPr lang="nl-BE" sz="3200" dirty="0"/>
              <a:t>: sociaal proces van kenniscreatie waarbij mensen hun ervaringen en inzichten delen</a:t>
            </a:r>
          </a:p>
        </p:txBody>
      </p:sp>
      <p:pic>
        <p:nvPicPr>
          <p:cNvPr id="1026" name="Picture 2" descr="Kennisdeling belangrijk onderwerp Installatie Vakbeurs - Installatie360">
            <a:extLst>
              <a:ext uri="{FF2B5EF4-FFF2-40B4-BE49-F238E27FC236}">
                <a16:creationId xmlns:a16="http://schemas.microsoft.com/office/drawing/2014/main" id="{D3819D20-E2B0-182D-CED8-0998FE969FCF}"/>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8697913" y="2500511"/>
            <a:ext cx="3260725" cy="2037953"/>
          </a:xfrm>
          <a:prstGeom prst="rect">
            <a:avLst/>
          </a:prstGeom>
          <a:noFill/>
          <a:extLst>
            <a:ext uri="{909E8E84-426E-40DD-AFC4-6F175D3DCCD1}">
              <a14:hiddenFill xmlns:a14="http://schemas.microsoft.com/office/drawing/2010/main">
                <a:solidFill>
                  <a:srgbClr val="FFFFFF"/>
                </a:solidFill>
              </a14:hiddenFill>
            </a:ext>
          </a:extLst>
        </p:spPr>
      </p:pic>
      <p:sp>
        <p:nvSpPr>
          <p:cNvPr id="3" name="Circle">
            <a:extLst>
              <a:ext uri="{FF2B5EF4-FFF2-40B4-BE49-F238E27FC236}">
                <a16:creationId xmlns:a16="http://schemas.microsoft.com/office/drawing/2014/main" id="{ADD27B07-9C88-C245-3ACD-A8926BDEF7B8}"/>
              </a:ext>
            </a:extLst>
          </p:cNvPr>
          <p:cNvSpPr/>
          <p:nvPr/>
        </p:nvSpPr>
        <p:spPr>
          <a:xfrm>
            <a:off x="11058638" y="5067252"/>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019354E1-6E04-ED0C-F78C-FFB20870F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2638" y="5209642"/>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8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84276-1A23-1163-16A3-BA5B40ED27DD}"/>
              </a:ext>
            </a:extLst>
          </p:cNvPr>
          <p:cNvSpPr>
            <a:spLocks noGrp="1"/>
          </p:cNvSpPr>
          <p:nvPr>
            <p:ph type="ctrTitle"/>
          </p:nvPr>
        </p:nvSpPr>
        <p:spPr/>
        <p:txBody>
          <a:bodyPr>
            <a:noAutofit/>
          </a:bodyPr>
          <a:lstStyle/>
          <a:p>
            <a:r>
              <a:rPr lang="nl-BE" sz="3400" dirty="0"/>
              <a:t>STRATEGIEËN VOOR EFFECTIEVE KENNISDELING</a:t>
            </a:r>
          </a:p>
        </p:txBody>
      </p:sp>
      <p:sp>
        <p:nvSpPr>
          <p:cNvPr id="3" name="Ondertitel 2">
            <a:extLst>
              <a:ext uri="{FF2B5EF4-FFF2-40B4-BE49-F238E27FC236}">
                <a16:creationId xmlns:a16="http://schemas.microsoft.com/office/drawing/2014/main" id="{1FB80636-EECE-4025-E411-6B0B85347AA9}"/>
              </a:ext>
            </a:extLst>
          </p:cNvPr>
          <p:cNvSpPr>
            <a:spLocks noGrp="1"/>
          </p:cNvSpPr>
          <p:nvPr>
            <p:ph type="subTitle" idx="1"/>
          </p:nvPr>
        </p:nvSpPr>
        <p:spPr/>
        <p:txBody>
          <a:bodyPr>
            <a:normAutofit/>
          </a:bodyPr>
          <a:lstStyle/>
          <a:p>
            <a:r>
              <a:rPr lang="nl-BE" dirty="0">
                <a:solidFill>
                  <a:srgbClr val="D2A500"/>
                </a:solidFill>
              </a:rPr>
              <a:t>Leidinggeven met impact</a:t>
            </a:r>
          </a:p>
        </p:txBody>
      </p:sp>
    </p:spTree>
    <p:extLst>
      <p:ext uri="{BB962C8B-B14F-4D97-AF65-F5344CB8AC3E}">
        <p14:creationId xmlns:p14="http://schemas.microsoft.com/office/powerpoint/2010/main" val="52756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C6F38D-CA08-418E-A0E0-3D4F300F0953}"/>
              </a:ext>
            </a:extLst>
          </p:cNvPr>
          <p:cNvSpPr>
            <a:spLocks noGrp="1"/>
          </p:cNvSpPr>
          <p:nvPr>
            <p:ph type="body" sz="quarter" idx="10"/>
          </p:nvPr>
        </p:nvSpPr>
        <p:spPr/>
        <p:txBody>
          <a:bodyPr/>
          <a:lstStyle/>
          <a:p>
            <a:r>
              <a:rPr lang="nl-NL" dirty="0"/>
              <a:t>Klimaat voor LEREN en GROEI</a:t>
            </a:r>
            <a:endParaRPr lang="nl-BE" dirty="0"/>
          </a:p>
        </p:txBody>
      </p:sp>
      <p:pic>
        <p:nvPicPr>
          <p:cNvPr id="5" name="Afbeelding 4">
            <a:extLst>
              <a:ext uri="{FF2B5EF4-FFF2-40B4-BE49-F238E27FC236}">
                <a16:creationId xmlns:a16="http://schemas.microsoft.com/office/drawing/2014/main" id="{9079CEED-39B1-DF88-FC8B-EE25E3A9A717}"/>
              </a:ext>
            </a:extLst>
          </p:cNvPr>
          <p:cNvPicPr>
            <a:picLocks noChangeAspect="1"/>
          </p:cNvPicPr>
          <p:nvPr/>
        </p:nvPicPr>
        <p:blipFill>
          <a:blip r:embed="rId3"/>
          <a:stretch>
            <a:fillRect/>
          </a:stretch>
        </p:blipFill>
        <p:spPr>
          <a:xfrm>
            <a:off x="412446" y="1806050"/>
            <a:ext cx="10724946" cy="4811413"/>
          </a:xfrm>
          <a:prstGeom prst="rect">
            <a:avLst/>
          </a:prstGeom>
        </p:spPr>
      </p:pic>
    </p:spTree>
    <p:extLst>
      <p:ext uri="{BB962C8B-B14F-4D97-AF65-F5344CB8AC3E}">
        <p14:creationId xmlns:p14="http://schemas.microsoft.com/office/powerpoint/2010/main" val="872737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C6F38D-CA08-418E-A0E0-3D4F300F0953}"/>
              </a:ext>
            </a:extLst>
          </p:cNvPr>
          <p:cNvSpPr>
            <a:spLocks noGrp="1"/>
          </p:cNvSpPr>
          <p:nvPr>
            <p:ph type="body" sz="quarter" idx="10"/>
          </p:nvPr>
        </p:nvSpPr>
        <p:spPr/>
        <p:txBody>
          <a:bodyPr/>
          <a:lstStyle/>
          <a:p>
            <a:r>
              <a:rPr lang="nl-NL" dirty="0"/>
              <a:t>Klimaat voor LEREN en GROEI</a:t>
            </a:r>
            <a:endParaRPr lang="nl-BE" dirty="0"/>
          </a:p>
        </p:txBody>
      </p:sp>
      <p:pic>
        <p:nvPicPr>
          <p:cNvPr id="4" name="Afbeelding 3">
            <a:extLst>
              <a:ext uri="{FF2B5EF4-FFF2-40B4-BE49-F238E27FC236}">
                <a16:creationId xmlns:a16="http://schemas.microsoft.com/office/drawing/2014/main" id="{589ED0A2-E024-9D2A-BAAF-EE0D9BE72CC9}"/>
              </a:ext>
            </a:extLst>
          </p:cNvPr>
          <p:cNvPicPr>
            <a:picLocks noChangeAspect="1"/>
          </p:cNvPicPr>
          <p:nvPr/>
        </p:nvPicPr>
        <p:blipFill>
          <a:blip r:embed="rId3"/>
          <a:stretch>
            <a:fillRect/>
          </a:stretch>
        </p:blipFill>
        <p:spPr>
          <a:xfrm>
            <a:off x="256032" y="1810512"/>
            <a:ext cx="11077605" cy="4838075"/>
          </a:xfrm>
          <a:prstGeom prst="rect">
            <a:avLst/>
          </a:prstGeom>
        </p:spPr>
      </p:pic>
    </p:spTree>
    <p:extLst>
      <p:ext uri="{BB962C8B-B14F-4D97-AF65-F5344CB8AC3E}">
        <p14:creationId xmlns:p14="http://schemas.microsoft.com/office/powerpoint/2010/main" val="1457157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689623" cy="2805259"/>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1" i="0"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4400" b="1" i="0" dirty="0">
                  <a:solidFill>
                    <a:srgbClr val="13304C"/>
                  </a:solidFill>
                  <a:latin typeface="Avenir Black"/>
                </a:rPr>
                <a:t>Menselijke interactie is de bron van het ontstaan van kennis</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0" i="0"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sz="2000" dirty="0">
                  <a:solidFill>
                    <a:srgbClr val="13304C"/>
                  </a:solidFill>
                  <a:latin typeface="Avenir Black"/>
                </a:rPr>
                <a:t>- </a:t>
              </a:r>
              <a:r>
                <a:rPr kumimoji="0" lang="nl-BE" sz="2000" b="1" i="0" u="none" strike="noStrike" kern="1200" spc="0" normalizeH="0" baseline="0" noProof="0" dirty="0">
                  <a:ln>
                    <a:noFill/>
                  </a:ln>
                  <a:solidFill>
                    <a:srgbClr val="13304C"/>
                  </a:solidFill>
                  <a:effectLst/>
                  <a:uLnTx/>
                  <a:uFillTx/>
                  <a:latin typeface="Avenir Black"/>
                </a:rPr>
                <a:t>Plato</a:t>
              </a:r>
              <a:r>
                <a:rPr kumimoji="0" lang="nl-BE" sz="2000" i="0" u="none" strike="noStrike" kern="1200" spc="0" normalizeH="0" baseline="0" noProof="0" dirty="0">
                  <a:ln>
                    <a:noFill/>
                  </a:ln>
                  <a:solidFill>
                    <a:srgbClr val="13304C"/>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644745" y="4082981"/>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350B9DE1-E8D3-E3FF-AA10-C17FFDB6913E}"/>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018D79F4-470B-830B-D4E8-14392EE3FF6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89BA7353-8B8C-2D66-9154-75A5560C54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883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304AD7-B13A-1F9D-A6C6-EB321C2681C3}"/>
              </a:ext>
            </a:extLst>
          </p:cNvPr>
          <p:cNvSpPr>
            <a:spLocks noGrp="1"/>
          </p:cNvSpPr>
          <p:nvPr>
            <p:ph type="ctrTitle"/>
          </p:nvPr>
        </p:nvSpPr>
        <p:spPr>
          <a:xfrm>
            <a:off x="2661556" y="2238375"/>
            <a:ext cx="8006443" cy="1006475"/>
          </a:xfrm>
        </p:spPr>
        <p:txBody>
          <a:bodyPr anchor="b">
            <a:normAutofit/>
          </a:bodyPr>
          <a:lstStyle/>
          <a:p>
            <a:r>
              <a:rPr lang="nl-NL" dirty="0"/>
              <a:t>Kennisdeling?</a:t>
            </a:r>
            <a:endParaRPr lang="nl-BE" dirty="0"/>
          </a:p>
        </p:txBody>
      </p:sp>
      <p:pic>
        <p:nvPicPr>
          <p:cNvPr id="5" name="Afbeelding 4" descr="Kinderen die een boek lezen">
            <a:extLst>
              <a:ext uri="{FF2B5EF4-FFF2-40B4-BE49-F238E27FC236}">
                <a16:creationId xmlns:a16="http://schemas.microsoft.com/office/drawing/2014/main" id="{587BE943-DEB9-5483-78EB-7BDFDBFCB5F8}"/>
              </a:ext>
            </a:extLst>
          </p:cNvPr>
          <p:cNvPicPr>
            <a:picLocks noChangeAspect="1"/>
          </p:cNvPicPr>
          <p:nvPr/>
        </p:nvPicPr>
        <p:blipFill rotWithShape="1">
          <a:blip r:embed="rId3">
            <a:extLst>
              <a:ext uri="{28A0092B-C50C-407E-A947-70E740481C1C}">
                <a14:useLocalDpi xmlns:a14="http://schemas.microsoft.com/office/drawing/2010/main" val="0"/>
              </a:ext>
            </a:extLst>
          </a:blip>
          <a:srcRect l="6510" r="13759" b="-1"/>
          <a:stretch/>
        </p:blipFill>
        <p:spPr>
          <a:xfrm>
            <a:off x="6664777" y="1954657"/>
            <a:ext cx="3886518" cy="3253782"/>
          </a:xfrm>
          <a:prstGeom prst="rect">
            <a:avLst/>
          </a:prstGeom>
          <a:noFill/>
        </p:spPr>
      </p:pic>
      <p:grpSp>
        <p:nvGrpSpPr>
          <p:cNvPr id="6" name="Groep 5">
            <a:extLst>
              <a:ext uri="{FF2B5EF4-FFF2-40B4-BE49-F238E27FC236}">
                <a16:creationId xmlns:a16="http://schemas.microsoft.com/office/drawing/2014/main" id="{901E8873-E068-07E4-FF8D-94BCD72A3766}"/>
              </a:ext>
            </a:extLst>
          </p:cNvPr>
          <p:cNvGrpSpPr/>
          <p:nvPr/>
        </p:nvGrpSpPr>
        <p:grpSpPr>
          <a:xfrm>
            <a:off x="1761556" y="4454049"/>
            <a:ext cx="900000" cy="900000"/>
            <a:chOff x="1761556" y="4454049"/>
            <a:chExt cx="900000" cy="900000"/>
          </a:xfrm>
        </p:grpSpPr>
        <p:sp>
          <p:nvSpPr>
            <p:cNvPr id="3" name="Circle">
              <a:extLst>
                <a:ext uri="{FF2B5EF4-FFF2-40B4-BE49-F238E27FC236}">
                  <a16:creationId xmlns:a16="http://schemas.microsoft.com/office/drawing/2014/main" id="{856FDE67-3D86-BD01-1F9C-54DDBF39211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BE32CC84-3F1D-3201-7036-E76FDE240A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8268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3A1882-63B0-72B7-80C8-5DCBD2ED804C}"/>
              </a:ext>
            </a:extLst>
          </p:cNvPr>
          <p:cNvSpPr>
            <a:spLocks noGrp="1"/>
          </p:cNvSpPr>
          <p:nvPr>
            <p:ph type="ctrTitle"/>
          </p:nvPr>
        </p:nvSpPr>
        <p:spPr>
          <a:xfrm>
            <a:off x="2661557" y="2238375"/>
            <a:ext cx="3434444" cy="1006475"/>
          </a:xfrm>
        </p:spPr>
        <p:txBody>
          <a:bodyPr>
            <a:normAutofit fontScale="90000"/>
          </a:bodyPr>
          <a:lstStyle/>
          <a:p>
            <a:r>
              <a:rPr lang="nl-NL" dirty="0"/>
              <a:t>Kennisdeling</a:t>
            </a:r>
            <a:br>
              <a:rPr lang="nl-NL" dirty="0"/>
            </a:br>
            <a:r>
              <a:rPr lang="nl-NL" dirty="0"/>
              <a:t>in mijn team?</a:t>
            </a:r>
            <a:endParaRPr lang="nl-BE" dirty="0"/>
          </a:p>
        </p:txBody>
      </p:sp>
      <p:pic>
        <p:nvPicPr>
          <p:cNvPr id="4" name="Afbeelding 3" descr="Bergbeklimmers die op een bergrug in de sneeuw lopen">
            <a:extLst>
              <a:ext uri="{FF2B5EF4-FFF2-40B4-BE49-F238E27FC236}">
                <a16:creationId xmlns:a16="http://schemas.microsoft.com/office/drawing/2014/main" id="{A736B4EA-F9B4-4A5B-23B3-52E5E7B89100}"/>
              </a:ext>
            </a:extLst>
          </p:cNvPr>
          <p:cNvPicPr>
            <a:picLocks noChangeAspect="1"/>
          </p:cNvPicPr>
          <p:nvPr/>
        </p:nvPicPr>
        <p:blipFill rotWithShape="1">
          <a:blip r:embed="rId3">
            <a:extLst>
              <a:ext uri="{28A0092B-C50C-407E-A947-70E740481C1C}">
                <a14:useLocalDpi xmlns:a14="http://schemas.microsoft.com/office/drawing/2010/main" val="0"/>
              </a:ext>
            </a:extLst>
          </a:blip>
          <a:srcRect l="29937" r="-1" b="-1"/>
          <a:stretch/>
        </p:blipFill>
        <p:spPr>
          <a:xfrm>
            <a:off x="6664776" y="1666762"/>
            <a:ext cx="3977705" cy="3687287"/>
          </a:xfrm>
          <a:prstGeom prst="rect">
            <a:avLst/>
          </a:prstGeom>
          <a:noFill/>
        </p:spPr>
      </p:pic>
      <p:sp>
        <p:nvSpPr>
          <p:cNvPr id="5" name="Circle">
            <a:extLst>
              <a:ext uri="{FF2B5EF4-FFF2-40B4-BE49-F238E27FC236}">
                <a16:creationId xmlns:a16="http://schemas.microsoft.com/office/drawing/2014/main" id="{BFD4C47A-B5D5-07D0-2A48-2B7204737E27}"/>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7" name="Picture 8" descr="innovation Icon 1876197">
            <a:extLst>
              <a:ext uri="{FF2B5EF4-FFF2-40B4-BE49-F238E27FC236}">
                <a16:creationId xmlns:a16="http://schemas.microsoft.com/office/drawing/2014/main" id="{DF6623EF-D062-C3D7-E34C-FE63B46F39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2D8C977A-A1C3-5D74-4025-CA156958B848}"/>
              </a:ext>
            </a:extLst>
          </p:cNvPr>
          <p:cNvSpPr>
            <a:spLocks noGrp="1"/>
          </p:cNvSpPr>
          <p:nvPr>
            <p:ph type="subTitle" idx="1"/>
          </p:nvPr>
        </p:nvSpPr>
        <p:spPr>
          <a:xfrm>
            <a:off x="2661557" y="3602038"/>
            <a:ext cx="4003220" cy="1752011"/>
          </a:xfrm>
        </p:spPr>
        <p:txBody>
          <a:bodyPr>
            <a:normAutofit fontScale="85000" lnSpcReduction="10000"/>
          </a:bodyPr>
          <a:lstStyle/>
          <a:p>
            <a:r>
              <a:rPr lang="en-US" dirty="0"/>
              <a:t>Wat </a:t>
            </a:r>
            <a:r>
              <a:rPr lang="en-US" dirty="0" err="1"/>
              <a:t>betekent</a:t>
            </a:r>
            <a:r>
              <a:rPr lang="en-US" dirty="0"/>
              <a:t> het?</a:t>
            </a:r>
          </a:p>
          <a:p>
            <a:pPr marL="432000" indent="-180000">
              <a:buFont typeface="Arial" panose="020B0604020202020204" pitchFamily="34" charset="0"/>
              <a:buChar char="•"/>
            </a:pPr>
            <a:r>
              <a:rPr lang="en-US" dirty="0"/>
              <a:t>op </a:t>
            </a:r>
            <a:r>
              <a:rPr lang="en-US" dirty="0" err="1"/>
              <a:t>dit</a:t>
            </a:r>
            <a:r>
              <a:rPr lang="en-US" dirty="0"/>
              <a:t> moment</a:t>
            </a:r>
          </a:p>
          <a:p>
            <a:pPr marL="432000" indent="-180000">
              <a:buFont typeface="Arial" panose="020B0604020202020204" pitchFamily="34" charset="0"/>
              <a:buChar char="•"/>
            </a:pPr>
            <a:r>
              <a:rPr lang="en-US" dirty="0" err="1"/>
              <a:t>voor</a:t>
            </a:r>
            <a:r>
              <a:rPr lang="en-US" dirty="0"/>
              <a:t> </a:t>
            </a:r>
            <a:r>
              <a:rPr lang="en-US" dirty="0" err="1"/>
              <a:t>mij</a:t>
            </a:r>
            <a:r>
              <a:rPr lang="en-US" dirty="0"/>
              <a:t> </a:t>
            </a:r>
            <a:r>
              <a:rPr lang="en-US" dirty="0" err="1"/>
              <a:t>als</a:t>
            </a:r>
            <a:r>
              <a:rPr lang="en-US" dirty="0"/>
              <a:t> </a:t>
            </a:r>
            <a:r>
              <a:rPr lang="en-US" dirty="0" err="1"/>
              <a:t>leidinggevende</a:t>
            </a:r>
            <a:endParaRPr lang="en-US" dirty="0"/>
          </a:p>
          <a:p>
            <a:pPr marL="432000" indent="-180000">
              <a:buFont typeface="Arial" panose="020B0604020202020204" pitchFamily="34" charset="0"/>
              <a:buChar char="•"/>
            </a:pPr>
            <a:r>
              <a:rPr lang="en-US" dirty="0"/>
              <a:t>van </a:t>
            </a:r>
            <a:r>
              <a:rPr lang="en-US" dirty="0" err="1"/>
              <a:t>dit</a:t>
            </a:r>
            <a:r>
              <a:rPr lang="en-US" dirty="0"/>
              <a:t> team</a:t>
            </a:r>
          </a:p>
        </p:txBody>
      </p:sp>
      <p:pic>
        <p:nvPicPr>
          <p:cNvPr id="9" name="Graphic 8" descr="Gedachte met effen opvulling">
            <a:extLst>
              <a:ext uri="{FF2B5EF4-FFF2-40B4-BE49-F238E27FC236}">
                <a16:creationId xmlns:a16="http://schemas.microsoft.com/office/drawing/2014/main" id="{3F014407-C5E9-B707-46EC-F9EEE1D60B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569" y="1488131"/>
            <a:ext cx="2066144" cy="2066144"/>
          </a:xfrm>
          <a:prstGeom prst="rect">
            <a:avLst/>
          </a:prstGeom>
        </p:spPr>
      </p:pic>
    </p:spTree>
    <p:extLst>
      <p:ext uri="{BB962C8B-B14F-4D97-AF65-F5344CB8AC3E}">
        <p14:creationId xmlns:p14="http://schemas.microsoft.com/office/powerpoint/2010/main" val="31311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a:xfrm>
            <a:off x="233362" y="1518249"/>
            <a:ext cx="8087678" cy="3549003"/>
          </a:xfrm>
        </p:spPr>
        <p:txBody>
          <a:bodyPr>
            <a:normAutofit lnSpcReduction="10000"/>
          </a:bodyPr>
          <a:lstStyle/>
          <a:p>
            <a:pPr marL="0" indent="0">
              <a:spcBef>
                <a:spcPts val="0"/>
              </a:spcBef>
              <a:spcAft>
                <a:spcPts val="600"/>
              </a:spcAft>
              <a:buNone/>
            </a:pPr>
            <a:r>
              <a:rPr lang="nl-BE" dirty="0"/>
              <a:t>Wat betekent kennis</a:t>
            </a:r>
            <a:r>
              <a:rPr lang="nl-BE" b="1" dirty="0"/>
              <a:t>deling</a:t>
            </a:r>
            <a:r>
              <a:rPr lang="nl-BE" dirty="0"/>
              <a:t> voor jou, op dit moment, als leidinggevende van jouw team?</a:t>
            </a:r>
          </a:p>
          <a:p>
            <a:pPr marL="914400" lvl="1" indent="-457200"/>
            <a:r>
              <a:rPr lang="nl-BE" dirty="0"/>
              <a:t>Wat is het voor jou? Waarover gaat het?</a:t>
            </a:r>
          </a:p>
          <a:p>
            <a:pPr marL="914400" lvl="1" indent="-457200"/>
            <a:r>
              <a:rPr lang="nl-BE" dirty="0"/>
              <a:t>Wat gebeurt er? Wat doen jullie dan?</a:t>
            </a:r>
          </a:p>
          <a:p>
            <a:pPr marL="914400" lvl="1" indent="-457200"/>
            <a:r>
              <a:rPr lang="nl-BE" dirty="0"/>
              <a:t>Wat is het belang? Wat is de bedoeling?</a:t>
            </a:r>
          </a:p>
          <a:p>
            <a:pPr marL="914400" lvl="1" indent="-457200"/>
            <a:r>
              <a:rPr lang="nl-BE" dirty="0"/>
              <a:t>Wie heeft er baat bij?</a:t>
            </a:r>
          </a:p>
          <a:p>
            <a:pPr marL="914400" lvl="1" indent="-457200"/>
            <a:r>
              <a:rPr lang="nl-BE" dirty="0"/>
              <a:t>Wat is het risico als het niet zou gebeuren?</a:t>
            </a:r>
          </a:p>
          <a:p>
            <a:pPr marL="914400" lvl="1" indent="-457200"/>
            <a:r>
              <a:rPr lang="nl-BE" dirty="0"/>
              <a:t>Hoe past dit binnen jullie teamopdracht?</a:t>
            </a:r>
          </a:p>
          <a:p>
            <a:pPr marL="914400" lvl="1" indent="-457200"/>
            <a:r>
              <a:rPr lang="nl-BE" dirty="0"/>
              <a:t>….</a:t>
            </a:r>
          </a:p>
          <a:p>
            <a:pPr marL="914400" lvl="1" indent="-457200"/>
            <a:endParaRPr lang="nl-BE" dirty="0"/>
          </a:p>
          <a:p>
            <a:pPr marL="457200" indent="-457200">
              <a:buFont typeface="Arial" panose="020B0604020202020204" pitchFamily="34" charset="0"/>
              <a:buChar char="•"/>
            </a:pPr>
            <a:endParaRPr lang="nl-BE" dirty="0"/>
          </a:p>
        </p:txBody>
      </p:sp>
      <p:pic>
        <p:nvPicPr>
          <p:cNvPr id="5" name="Graphic 4" descr="Gedachte met effen opvulling">
            <a:extLst>
              <a:ext uri="{FF2B5EF4-FFF2-40B4-BE49-F238E27FC236}">
                <a16:creationId xmlns:a16="http://schemas.microsoft.com/office/drawing/2014/main" id="{FFDCEB79-770E-9AED-9004-65EA7226B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362" y="4822048"/>
            <a:ext cx="2066144" cy="2066144"/>
          </a:xfrm>
          <a:prstGeom prst="rect">
            <a:avLst/>
          </a:prstGeom>
        </p:spPr>
      </p:pic>
      <p:pic>
        <p:nvPicPr>
          <p:cNvPr id="7" name="Tijdelijke aanduiding voor inhoud 6" descr="Bergbeklimmers die op een bergrug in de sneeuw lopen">
            <a:extLst>
              <a:ext uri="{FF2B5EF4-FFF2-40B4-BE49-F238E27FC236}">
                <a16:creationId xmlns:a16="http://schemas.microsoft.com/office/drawing/2014/main" id="{42561207-466B-B7B1-64B3-AAEDBEC39CE0}"/>
              </a:ext>
            </a:extLst>
          </p:cNvPr>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29937" r="-1" b="-1"/>
          <a:stretch/>
        </p:blipFill>
        <p:spPr>
          <a:xfrm>
            <a:off x="8697913" y="1968543"/>
            <a:ext cx="3260725" cy="3101889"/>
          </a:xfrm>
          <a:prstGeom prst="rect">
            <a:avLst/>
          </a:prstGeom>
          <a:noFill/>
        </p:spPr>
      </p:pic>
      <p:grpSp>
        <p:nvGrpSpPr>
          <p:cNvPr id="12" name="Groep 11">
            <a:extLst>
              <a:ext uri="{FF2B5EF4-FFF2-40B4-BE49-F238E27FC236}">
                <a16:creationId xmlns:a16="http://schemas.microsoft.com/office/drawing/2014/main" id="{30015BC4-DC84-135E-9F30-567135DB797A}"/>
              </a:ext>
            </a:extLst>
          </p:cNvPr>
          <p:cNvGrpSpPr/>
          <p:nvPr/>
        </p:nvGrpSpPr>
        <p:grpSpPr>
          <a:xfrm>
            <a:off x="10072487" y="918412"/>
            <a:ext cx="900000" cy="900000"/>
            <a:chOff x="9702800" y="403603"/>
            <a:chExt cx="1082675" cy="1004204"/>
          </a:xfrm>
        </p:grpSpPr>
        <p:sp>
          <p:nvSpPr>
            <p:cNvPr id="10" name="Circle">
              <a:extLst>
                <a:ext uri="{FF2B5EF4-FFF2-40B4-BE49-F238E27FC236}">
                  <a16:creationId xmlns:a16="http://schemas.microsoft.com/office/drawing/2014/main" id="{B04FEA97-D9FD-9BE4-411D-D8E126F4F2D0}"/>
                </a:ext>
              </a:extLst>
            </p:cNvPr>
            <p:cNvSpPr/>
            <p:nvPr/>
          </p:nvSpPr>
          <p:spPr>
            <a:xfrm>
              <a:off x="9702800" y="403603"/>
              <a:ext cx="1082675" cy="1004204"/>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8" name="Graphic 1" descr="Zakmes met effen opvulling">
              <a:extLst>
                <a:ext uri="{FF2B5EF4-FFF2-40B4-BE49-F238E27FC236}">
                  <a16:creationId xmlns:a16="http://schemas.microsoft.com/office/drawing/2014/main" id="{C8824803-6C81-1364-AAC6-805D1BADFC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759038" y="448505"/>
              <a:ext cx="914400" cy="914400"/>
            </a:xfrm>
            <a:prstGeom prst="rect">
              <a:avLst/>
            </a:prstGeom>
          </p:spPr>
        </p:pic>
      </p:grpSp>
      <p:grpSp>
        <p:nvGrpSpPr>
          <p:cNvPr id="13" name="Groep 12">
            <a:extLst>
              <a:ext uri="{FF2B5EF4-FFF2-40B4-BE49-F238E27FC236}">
                <a16:creationId xmlns:a16="http://schemas.microsoft.com/office/drawing/2014/main" id="{AC76714A-1D2A-19FF-0764-66ABEDCEA733}"/>
              </a:ext>
            </a:extLst>
          </p:cNvPr>
          <p:cNvGrpSpPr/>
          <p:nvPr/>
        </p:nvGrpSpPr>
        <p:grpSpPr>
          <a:xfrm>
            <a:off x="11116487" y="918412"/>
            <a:ext cx="900000" cy="900000"/>
            <a:chOff x="1761556" y="4454049"/>
            <a:chExt cx="900000" cy="900000"/>
          </a:xfrm>
        </p:grpSpPr>
        <p:sp>
          <p:nvSpPr>
            <p:cNvPr id="14" name="Circle">
              <a:extLst>
                <a:ext uri="{FF2B5EF4-FFF2-40B4-BE49-F238E27FC236}">
                  <a16:creationId xmlns:a16="http://schemas.microsoft.com/office/drawing/2014/main" id="{1967DC41-55CA-22D1-F14F-F9CD2110B00A}"/>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5" name="Picture 8" descr="innovation Icon 1876197">
              <a:extLst>
                <a:ext uri="{FF2B5EF4-FFF2-40B4-BE49-F238E27FC236}">
                  <a16:creationId xmlns:a16="http://schemas.microsoft.com/office/drawing/2014/main" id="{B48CFF4C-4526-8F80-E2B3-F8972D794D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78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p:txBody>
          <a:bodyPr/>
          <a:lstStyle/>
          <a:p>
            <a:pPr marL="0" indent="0">
              <a:buNone/>
            </a:pPr>
            <a:r>
              <a:rPr lang="nl-NL" b="1" dirty="0"/>
              <a:t>INTERMEZZO</a:t>
            </a:r>
          </a:p>
          <a:p>
            <a:pPr marL="457200" indent="-457200">
              <a:buFont typeface="Arial" panose="020B0604020202020204" pitchFamily="34" charset="0"/>
              <a:buChar char="•"/>
            </a:pPr>
            <a:r>
              <a:rPr lang="nl-BE" dirty="0"/>
              <a:t>B en C roddelen over A alsof A er niet is</a:t>
            </a:r>
          </a:p>
          <a:p>
            <a:pPr marL="914400" lvl="1" indent="-457200"/>
            <a:r>
              <a:rPr lang="nl-BE" dirty="0"/>
              <a:t>Roddel over sterktes, talenten, kwaliteiten en eigenschappen die je ontdekte terwijl je naar A luisterde</a:t>
            </a:r>
          </a:p>
          <a:p>
            <a:pPr marL="1371600" lvl="2" indent="-457200"/>
            <a:r>
              <a:rPr lang="nl-BE" dirty="0"/>
              <a:t>“Het viel me op dat A …”</a:t>
            </a:r>
          </a:p>
          <a:p>
            <a:pPr marL="1371600" lvl="2" indent="-457200"/>
            <a:r>
              <a:rPr lang="nl-BE" dirty="0"/>
              <a:t>“Heb je gehoord hoe knap A….?”</a:t>
            </a:r>
          </a:p>
          <a:p>
            <a:pPr marL="1371600" lvl="2" indent="-457200"/>
            <a:r>
              <a:rPr lang="nl-BE" dirty="0"/>
              <a:t>“A lijkt me iemand te zijn die sterk is in…”</a:t>
            </a:r>
          </a:p>
          <a:p>
            <a:pPr marL="1371600" lvl="2" indent="-457200"/>
            <a:endParaRPr lang="nl-BE" dirty="0"/>
          </a:p>
          <a:p>
            <a:pPr marL="1371600" lvl="2" indent="-457200"/>
            <a:endParaRPr lang="nl-BE" dirty="0"/>
          </a:p>
          <a:p>
            <a:pPr marL="914400" lvl="1" indent="-457200"/>
            <a:endParaRPr lang="nl-BE" dirty="0"/>
          </a:p>
          <a:p>
            <a:pPr marL="457200" indent="-457200">
              <a:buFont typeface="Arial" panose="020B0604020202020204" pitchFamily="34" charset="0"/>
              <a:buChar char="•"/>
            </a:pPr>
            <a:endParaRPr lang="nl-BE" dirty="0"/>
          </a:p>
        </p:txBody>
      </p:sp>
      <p:grpSp>
        <p:nvGrpSpPr>
          <p:cNvPr id="6" name="Groep 5">
            <a:extLst>
              <a:ext uri="{FF2B5EF4-FFF2-40B4-BE49-F238E27FC236}">
                <a16:creationId xmlns:a16="http://schemas.microsoft.com/office/drawing/2014/main" id="{B9753578-7248-7B53-AC0D-F0B60803C508}"/>
              </a:ext>
            </a:extLst>
          </p:cNvPr>
          <p:cNvGrpSpPr/>
          <p:nvPr/>
        </p:nvGrpSpPr>
        <p:grpSpPr>
          <a:xfrm>
            <a:off x="10072487" y="918412"/>
            <a:ext cx="900000" cy="900000"/>
            <a:chOff x="9702800" y="403603"/>
            <a:chExt cx="1082675" cy="1004204"/>
          </a:xfrm>
        </p:grpSpPr>
        <p:sp>
          <p:nvSpPr>
            <p:cNvPr id="7" name="Circle">
              <a:extLst>
                <a:ext uri="{FF2B5EF4-FFF2-40B4-BE49-F238E27FC236}">
                  <a16:creationId xmlns:a16="http://schemas.microsoft.com/office/drawing/2014/main" id="{84D1F92B-EB24-A3C2-54B6-5ADFD728D1E4}"/>
                </a:ext>
              </a:extLst>
            </p:cNvPr>
            <p:cNvSpPr/>
            <p:nvPr/>
          </p:nvSpPr>
          <p:spPr>
            <a:xfrm>
              <a:off x="9702800" y="403603"/>
              <a:ext cx="1082675" cy="1004204"/>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8" name="Graphic 1" descr="Zakmes met effen opvulling">
              <a:extLst>
                <a:ext uri="{FF2B5EF4-FFF2-40B4-BE49-F238E27FC236}">
                  <a16:creationId xmlns:a16="http://schemas.microsoft.com/office/drawing/2014/main" id="{3E2AA5C8-AB9E-7367-FD7D-67BBD5EFBB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59038" y="448505"/>
              <a:ext cx="914400" cy="914400"/>
            </a:xfrm>
            <a:prstGeom prst="rect">
              <a:avLst/>
            </a:prstGeom>
          </p:spPr>
        </p:pic>
      </p:grpSp>
      <p:grpSp>
        <p:nvGrpSpPr>
          <p:cNvPr id="9" name="Groep 8">
            <a:extLst>
              <a:ext uri="{FF2B5EF4-FFF2-40B4-BE49-F238E27FC236}">
                <a16:creationId xmlns:a16="http://schemas.microsoft.com/office/drawing/2014/main" id="{158D591F-7950-DF65-BAC8-C58E8319FA32}"/>
              </a:ext>
            </a:extLst>
          </p:cNvPr>
          <p:cNvGrpSpPr/>
          <p:nvPr/>
        </p:nvGrpSpPr>
        <p:grpSpPr>
          <a:xfrm>
            <a:off x="11116487" y="918412"/>
            <a:ext cx="900000" cy="900000"/>
            <a:chOff x="1761556" y="4454049"/>
            <a:chExt cx="900000" cy="900000"/>
          </a:xfrm>
        </p:grpSpPr>
        <p:sp>
          <p:nvSpPr>
            <p:cNvPr id="10" name="Circle">
              <a:extLst>
                <a:ext uri="{FF2B5EF4-FFF2-40B4-BE49-F238E27FC236}">
                  <a16:creationId xmlns:a16="http://schemas.microsoft.com/office/drawing/2014/main" id="{BA8014F9-52CD-4497-1138-94EA9E353902}"/>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1" name="Picture 8" descr="innovation Icon 1876197">
              <a:extLst>
                <a:ext uri="{FF2B5EF4-FFF2-40B4-BE49-F238E27FC236}">
                  <a16:creationId xmlns:a16="http://schemas.microsoft.com/office/drawing/2014/main" id="{1F5C3538-13CF-FDDF-F17F-C6BF7D991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Tijdelijke aanduiding voor inhoud 6" descr="Bergbeklimmers die op een bergrug in de sneeuw lopen">
            <a:extLst>
              <a:ext uri="{FF2B5EF4-FFF2-40B4-BE49-F238E27FC236}">
                <a16:creationId xmlns:a16="http://schemas.microsoft.com/office/drawing/2014/main" id="{2464C566-45E3-366C-A8AC-DFB5E85759D5}"/>
              </a:ext>
            </a:extLst>
          </p:cNvPr>
          <p:cNvPicPr>
            <a:picLocks noChangeAspect="1"/>
          </p:cNvPicPr>
          <p:nvPr/>
        </p:nvPicPr>
        <p:blipFill rotWithShape="1">
          <a:blip r:embed="rId6">
            <a:extLst>
              <a:ext uri="{28A0092B-C50C-407E-A947-70E740481C1C}">
                <a14:useLocalDpi xmlns:a14="http://schemas.microsoft.com/office/drawing/2010/main" val="0"/>
              </a:ext>
            </a:extLst>
          </a:blip>
          <a:srcRect l="29937" r="-1" b="-1"/>
          <a:stretch/>
        </p:blipFill>
        <p:spPr>
          <a:xfrm>
            <a:off x="8697913" y="1968543"/>
            <a:ext cx="3260725" cy="3101889"/>
          </a:xfrm>
          <a:prstGeom prst="rect">
            <a:avLst/>
          </a:prstGeom>
          <a:noFill/>
        </p:spPr>
      </p:pic>
      <p:pic>
        <p:nvPicPr>
          <p:cNvPr id="5" name="Afbeelding 4">
            <a:extLst>
              <a:ext uri="{FF2B5EF4-FFF2-40B4-BE49-F238E27FC236}">
                <a16:creationId xmlns:a16="http://schemas.microsoft.com/office/drawing/2014/main" id="{DA4F27F1-1FAD-F1AB-2A46-3D184D4A1A0A}"/>
              </a:ext>
            </a:extLst>
          </p:cNvPr>
          <p:cNvPicPr>
            <a:picLocks noChangeAspect="1"/>
          </p:cNvPicPr>
          <p:nvPr/>
        </p:nvPicPr>
        <p:blipFill>
          <a:blip r:embed="rId7"/>
          <a:stretch>
            <a:fillRect/>
          </a:stretch>
        </p:blipFill>
        <p:spPr>
          <a:xfrm>
            <a:off x="132203" y="4820333"/>
            <a:ext cx="2919470" cy="1916482"/>
          </a:xfrm>
          <a:prstGeom prst="rect">
            <a:avLst/>
          </a:prstGeom>
          <a:ln>
            <a:solidFill>
              <a:srgbClr val="000000"/>
            </a:solidFill>
          </a:ln>
        </p:spPr>
      </p:pic>
    </p:spTree>
    <p:extLst>
      <p:ext uri="{BB962C8B-B14F-4D97-AF65-F5344CB8AC3E}">
        <p14:creationId xmlns:p14="http://schemas.microsoft.com/office/powerpoint/2010/main" val="1693655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304AD7-B13A-1F9D-A6C6-EB321C2681C3}"/>
              </a:ext>
            </a:extLst>
          </p:cNvPr>
          <p:cNvSpPr>
            <a:spLocks noGrp="1"/>
          </p:cNvSpPr>
          <p:nvPr>
            <p:ph type="ctrTitle"/>
          </p:nvPr>
        </p:nvSpPr>
        <p:spPr>
          <a:xfrm>
            <a:off x="2661556" y="2238375"/>
            <a:ext cx="8006443" cy="1006475"/>
          </a:xfrm>
        </p:spPr>
        <p:txBody>
          <a:bodyPr anchor="b">
            <a:normAutofit/>
          </a:bodyPr>
          <a:lstStyle/>
          <a:p>
            <a:r>
              <a:rPr lang="nl-NL" dirty="0"/>
              <a:t>Kennisdeling?</a:t>
            </a:r>
            <a:endParaRPr lang="nl-BE" dirty="0"/>
          </a:p>
        </p:txBody>
      </p:sp>
      <p:sp>
        <p:nvSpPr>
          <p:cNvPr id="7" name="Subtitle 2">
            <a:extLst>
              <a:ext uri="{FF2B5EF4-FFF2-40B4-BE49-F238E27FC236}">
                <a16:creationId xmlns:a16="http://schemas.microsoft.com/office/drawing/2014/main" id="{88C5A116-7894-C543-E704-9EB339DC4DD3}"/>
              </a:ext>
            </a:extLst>
          </p:cNvPr>
          <p:cNvSpPr>
            <a:spLocks noGrp="1"/>
          </p:cNvSpPr>
          <p:nvPr>
            <p:ph type="subTitle" idx="1"/>
          </p:nvPr>
        </p:nvSpPr>
        <p:spPr>
          <a:xfrm>
            <a:off x="2661556" y="3602038"/>
            <a:ext cx="8006443" cy="852011"/>
          </a:xfrm>
        </p:spPr>
        <p:txBody>
          <a:bodyPr/>
          <a:lstStyle/>
          <a:p>
            <a:r>
              <a:rPr lang="en-US" dirty="0"/>
              <a:t>Anno 2023</a:t>
            </a:r>
          </a:p>
        </p:txBody>
      </p:sp>
      <p:pic>
        <p:nvPicPr>
          <p:cNvPr id="5" name="Afbeelding 4" descr="Kinderen die een boek lezen">
            <a:extLst>
              <a:ext uri="{FF2B5EF4-FFF2-40B4-BE49-F238E27FC236}">
                <a16:creationId xmlns:a16="http://schemas.microsoft.com/office/drawing/2014/main" id="{587BE943-DEB9-5483-78EB-7BDFDBFCB5F8}"/>
              </a:ext>
            </a:extLst>
          </p:cNvPr>
          <p:cNvPicPr>
            <a:picLocks noChangeAspect="1"/>
          </p:cNvPicPr>
          <p:nvPr/>
        </p:nvPicPr>
        <p:blipFill rotWithShape="1">
          <a:blip r:embed="rId3">
            <a:extLst>
              <a:ext uri="{28A0092B-C50C-407E-A947-70E740481C1C}">
                <a14:useLocalDpi xmlns:a14="http://schemas.microsoft.com/office/drawing/2010/main" val="0"/>
              </a:ext>
            </a:extLst>
          </a:blip>
          <a:srcRect l="6510" r="13759" b="-1"/>
          <a:stretch/>
        </p:blipFill>
        <p:spPr>
          <a:xfrm>
            <a:off x="6664777" y="1802109"/>
            <a:ext cx="3886518" cy="3253782"/>
          </a:xfrm>
          <a:prstGeom prst="rect">
            <a:avLst/>
          </a:prstGeom>
          <a:noFill/>
        </p:spPr>
      </p:pic>
      <p:grpSp>
        <p:nvGrpSpPr>
          <p:cNvPr id="3" name="Groep 2">
            <a:extLst>
              <a:ext uri="{FF2B5EF4-FFF2-40B4-BE49-F238E27FC236}">
                <a16:creationId xmlns:a16="http://schemas.microsoft.com/office/drawing/2014/main" id="{EDD6915A-FAD4-E505-F8FE-8DFEB8F41F8D}"/>
              </a:ext>
            </a:extLst>
          </p:cNvPr>
          <p:cNvGrpSpPr/>
          <p:nvPr/>
        </p:nvGrpSpPr>
        <p:grpSpPr>
          <a:xfrm>
            <a:off x="5077224" y="3854970"/>
            <a:ext cx="900000" cy="900000"/>
            <a:chOff x="1761556" y="4454049"/>
            <a:chExt cx="900000" cy="900000"/>
          </a:xfrm>
        </p:grpSpPr>
        <p:sp>
          <p:nvSpPr>
            <p:cNvPr id="4" name="Circle">
              <a:extLst>
                <a:ext uri="{FF2B5EF4-FFF2-40B4-BE49-F238E27FC236}">
                  <a16:creationId xmlns:a16="http://schemas.microsoft.com/office/drawing/2014/main" id="{9DD3A5DC-BA54-C5FE-3208-B9746349829E}"/>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6" name="Picture 8" descr="innovation Icon 1876197">
              <a:extLst>
                <a:ext uri="{FF2B5EF4-FFF2-40B4-BE49-F238E27FC236}">
                  <a16:creationId xmlns:a16="http://schemas.microsoft.com/office/drawing/2014/main" id="{1E9FFEB0-A27D-D5B6-5F17-44D256EDE8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3885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diagram&#10;&#10;Automatisch gegenereerde beschrijving">
            <a:extLst>
              <a:ext uri="{FF2B5EF4-FFF2-40B4-BE49-F238E27FC236}">
                <a16:creationId xmlns:a16="http://schemas.microsoft.com/office/drawing/2014/main" id="{B8D04AED-CDFE-6938-8C43-3E49C8381433}"/>
              </a:ext>
            </a:extLst>
          </p:cNvPr>
          <p:cNvPicPr>
            <a:picLocks noChangeAspect="1"/>
          </p:cNvPicPr>
          <p:nvPr/>
        </p:nvPicPr>
        <p:blipFill>
          <a:blip r:embed="rId3"/>
          <a:stretch>
            <a:fillRect/>
          </a:stretch>
        </p:blipFill>
        <p:spPr>
          <a:xfrm>
            <a:off x="2299108" y="676275"/>
            <a:ext cx="7598546" cy="5622925"/>
          </a:xfrm>
          <a:prstGeom prst="rect">
            <a:avLst/>
          </a:prstGeom>
          <a:noFill/>
        </p:spPr>
      </p:pic>
      <p:sp>
        <p:nvSpPr>
          <p:cNvPr id="2" name="Tekstvak 1">
            <a:extLst>
              <a:ext uri="{FF2B5EF4-FFF2-40B4-BE49-F238E27FC236}">
                <a16:creationId xmlns:a16="http://schemas.microsoft.com/office/drawing/2014/main" id="{B621B4DF-473F-99E7-1530-84E632BF45E1}"/>
              </a:ext>
            </a:extLst>
          </p:cNvPr>
          <p:cNvSpPr txBox="1"/>
          <p:nvPr/>
        </p:nvSpPr>
        <p:spPr>
          <a:xfrm>
            <a:off x="2493817" y="6519446"/>
            <a:ext cx="6968837" cy="338554"/>
          </a:xfrm>
          <a:prstGeom prst="rect">
            <a:avLst/>
          </a:prstGeom>
          <a:noFill/>
        </p:spPr>
        <p:txBody>
          <a:bodyPr wrap="square" rtlCol="0">
            <a:spAutoFit/>
          </a:bodyPr>
          <a:lstStyle/>
          <a:p>
            <a:r>
              <a:rPr lang="en-US" sz="1600" i="0" dirty="0">
                <a:solidFill>
                  <a:srgbClr val="051831"/>
                </a:solidFill>
                <a:effectLst/>
                <a:latin typeface="Avenir Black"/>
              </a:rPr>
              <a:t>Buckminster Fuller's Knowledge Doubling Curve, with post-1982 addition by IBM</a:t>
            </a:r>
          </a:p>
        </p:txBody>
      </p:sp>
      <p:grpSp>
        <p:nvGrpSpPr>
          <p:cNvPr id="3" name="Groep 2">
            <a:extLst>
              <a:ext uri="{FF2B5EF4-FFF2-40B4-BE49-F238E27FC236}">
                <a16:creationId xmlns:a16="http://schemas.microsoft.com/office/drawing/2014/main" id="{124948AF-3569-1928-6BB8-7E9213C88B91}"/>
              </a:ext>
            </a:extLst>
          </p:cNvPr>
          <p:cNvGrpSpPr/>
          <p:nvPr/>
        </p:nvGrpSpPr>
        <p:grpSpPr>
          <a:xfrm>
            <a:off x="11058638" y="434140"/>
            <a:ext cx="900000" cy="900000"/>
            <a:chOff x="1761556" y="4454049"/>
            <a:chExt cx="900000" cy="900000"/>
          </a:xfrm>
        </p:grpSpPr>
        <p:sp>
          <p:nvSpPr>
            <p:cNvPr id="5" name="Circle">
              <a:extLst>
                <a:ext uri="{FF2B5EF4-FFF2-40B4-BE49-F238E27FC236}">
                  <a16:creationId xmlns:a16="http://schemas.microsoft.com/office/drawing/2014/main" id="{69A16570-18B3-E3DA-A402-44EF34C50ED4}"/>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6" name="Picture 8" descr="innovation Icon 1876197">
              <a:extLst>
                <a:ext uri="{FF2B5EF4-FFF2-40B4-BE49-F238E27FC236}">
                  <a16:creationId xmlns:a16="http://schemas.microsoft.com/office/drawing/2014/main" id="{B5967150-26C3-7C65-903B-9540472F36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1051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omplexity theory complexiteit in organisaties">
            <a:extLst>
              <a:ext uri="{FF2B5EF4-FFF2-40B4-BE49-F238E27FC236}">
                <a16:creationId xmlns:a16="http://schemas.microsoft.com/office/drawing/2014/main" id="{41CCDD99-2B8B-8A7C-B6EC-E13C321EE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862" y="215371"/>
            <a:ext cx="9401907" cy="6107417"/>
          </a:xfrm>
          <a:prstGeom prst="rect">
            <a:avLst/>
          </a:prstGeom>
          <a:noFill/>
          <a:ln>
            <a:noFill/>
          </a:ln>
        </p:spPr>
      </p:pic>
      <p:sp>
        <p:nvSpPr>
          <p:cNvPr id="3" name="Tekstvak 2">
            <a:extLst>
              <a:ext uri="{FF2B5EF4-FFF2-40B4-BE49-F238E27FC236}">
                <a16:creationId xmlns:a16="http://schemas.microsoft.com/office/drawing/2014/main" id="{7773B902-BD9E-51F3-D3A2-2014C2DCA5C9}"/>
              </a:ext>
            </a:extLst>
          </p:cNvPr>
          <p:cNvSpPr txBox="1"/>
          <p:nvPr/>
        </p:nvSpPr>
        <p:spPr>
          <a:xfrm>
            <a:off x="4078458" y="6642629"/>
            <a:ext cx="3544929" cy="230832"/>
          </a:xfrm>
          <a:prstGeom prst="rect">
            <a:avLst/>
          </a:prstGeom>
          <a:noFill/>
        </p:spPr>
        <p:txBody>
          <a:bodyPr wrap="square" rtlCol="0">
            <a:spAutoFit/>
          </a:bodyPr>
          <a:lstStyle/>
          <a:p>
            <a:r>
              <a:rPr lang="nl-NL" sz="900" dirty="0"/>
              <a:t>Bron: </a:t>
            </a:r>
            <a:r>
              <a:rPr lang="nl-BE" sz="900" kern="0" dirty="0">
                <a:effectLst/>
                <a:latin typeface="Avenir Next LT Pro" panose="020B0504020202020204" pitchFamily="34" charset="0"/>
                <a:ea typeface="Times New Roman" panose="02020603050405020304" pitchFamily="18" charset="0"/>
                <a:cs typeface="Arial" panose="020B0604020202020204" pitchFamily="34" charset="0"/>
              </a:rPr>
              <a:t>Bron: Trademarks of Agile </a:t>
            </a:r>
            <a:r>
              <a:rPr lang="nl-BE" sz="900" kern="0" dirty="0" err="1">
                <a:effectLst/>
                <a:latin typeface="Avenir Next LT Pro" panose="020B0504020202020204" pitchFamily="34" charset="0"/>
                <a:ea typeface="Times New Roman" panose="02020603050405020304" pitchFamily="18" charset="0"/>
                <a:cs typeface="Arial" panose="020B0604020202020204" pitchFamily="34" charset="0"/>
              </a:rPr>
              <a:t>Organisations</a:t>
            </a:r>
            <a:r>
              <a:rPr lang="nl-BE" sz="900" kern="0" dirty="0">
                <a:effectLst/>
                <a:latin typeface="Avenir Next LT Pro" panose="020B0504020202020204" pitchFamily="34" charset="0"/>
                <a:ea typeface="Times New Roman" panose="02020603050405020304" pitchFamily="18" charset="0"/>
                <a:cs typeface="Arial" panose="020B0604020202020204" pitchFamily="34" charset="0"/>
              </a:rPr>
              <a:t>, McKinsey 2018</a:t>
            </a:r>
            <a:endParaRPr lang="nl-BE" sz="900" dirty="0"/>
          </a:p>
        </p:txBody>
      </p:sp>
    </p:spTree>
    <p:extLst>
      <p:ext uri="{BB962C8B-B14F-4D97-AF65-F5344CB8AC3E}">
        <p14:creationId xmlns:p14="http://schemas.microsoft.com/office/powerpoint/2010/main" val="223192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2561DB-4BDA-02BE-3923-BF63909C4028}"/>
              </a:ext>
            </a:extLst>
          </p:cNvPr>
          <p:cNvSpPr>
            <a:spLocks noGrp="1"/>
          </p:cNvSpPr>
          <p:nvPr>
            <p:ph type="body" sz="quarter" idx="10"/>
          </p:nvPr>
        </p:nvSpPr>
        <p:spPr/>
        <p:txBody>
          <a:bodyPr/>
          <a:lstStyle/>
          <a:p>
            <a:r>
              <a:rPr lang="nl-BE" dirty="0"/>
              <a:t>Leertraject</a:t>
            </a:r>
          </a:p>
        </p:txBody>
      </p:sp>
      <p:sp>
        <p:nvSpPr>
          <p:cNvPr id="5" name="Shape">
            <a:extLst>
              <a:ext uri="{FF2B5EF4-FFF2-40B4-BE49-F238E27FC236}">
                <a16:creationId xmlns:a16="http://schemas.microsoft.com/office/drawing/2014/main" id="{E0B72897-9AAE-D88B-45B1-C5B86AD0E7BF}"/>
              </a:ext>
            </a:extLst>
          </p:cNvPr>
          <p:cNvSpPr/>
          <p:nvPr/>
        </p:nvSpPr>
        <p:spPr>
          <a:xfrm>
            <a:off x="8581872" y="2460013"/>
            <a:ext cx="915555" cy="22914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459"/>
                </a:lnTo>
                <a:cubicBezTo>
                  <a:pt x="11771" y="21459"/>
                  <a:pt x="21357" y="16674"/>
                  <a:pt x="21357" y="10800"/>
                </a:cubicBezTo>
                <a:cubicBezTo>
                  <a:pt x="21357" y="4926"/>
                  <a:pt x="11771" y="141"/>
                  <a:pt x="0" y="141"/>
                </a:cubicBezTo>
                <a:lnTo>
                  <a:pt x="0" y="0"/>
                </a:lnTo>
                <a:cubicBezTo>
                  <a:pt x="11933" y="0"/>
                  <a:pt x="21600" y="4845"/>
                  <a:pt x="21600" y="10780"/>
                </a:cubicBezTo>
                <a:cubicBezTo>
                  <a:pt x="21600" y="16715"/>
                  <a:pt x="11933" y="21600"/>
                  <a:pt x="0" y="21600"/>
                </a:cubicBezTo>
                <a:close/>
              </a:path>
            </a:pathLst>
          </a:custGeom>
          <a:solidFill>
            <a:schemeClr val="bg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6" name="Shape">
            <a:extLst>
              <a:ext uri="{FF2B5EF4-FFF2-40B4-BE49-F238E27FC236}">
                <a16:creationId xmlns:a16="http://schemas.microsoft.com/office/drawing/2014/main" id="{467CEADC-6C3F-A798-28B9-2D8C24CD7643}"/>
              </a:ext>
            </a:extLst>
          </p:cNvPr>
          <p:cNvSpPr/>
          <p:nvPr/>
        </p:nvSpPr>
        <p:spPr>
          <a:xfrm>
            <a:off x="8342368" y="3614639"/>
            <a:ext cx="1152126" cy="22914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459"/>
                </a:lnTo>
                <a:cubicBezTo>
                  <a:pt x="11771" y="21459"/>
                  <a:pt x="21357" y="16674"/>
                  <a:pt x="21357" y="10800"/>
                </a:cubicBezTo>
                <a:cubicBezTo>
                  <a:pt x="21357" y="4926"/>
                  <a:pt x="11771" y="141"/>
                  <a:pt x="0" y="141"/>
                </a:cubicBezTo>
                <a:lnTo>
                  <a:pt x="0" y="0"/>
                </a:lnTo>
                <a:cubicBezTo>
                  <a:pt x="11933" y="0"/>
                  <a:pt x="21600" y="4845"/>
                  <a:pt x="21600" y="10780"/>
                </a:cubicBezTo>
                <a:cubicBezTo>
                  <a:pt x="21600" y="16715"/>
                  <a:pt x="11933" y="21600"/>
                  <a:pt x="0" y="21600"/>
                </a:cubicBezTo>
                <a:close/>
              </a:path>
            </a:pathLst>
          </a:custGeom>
          <a:solidFill>
            <a:schemeClr val="bg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7" name="Shape">
            <a:extLst>
              <a:ext uri="{FF2B5EF4-FFF2-40B4-BE49-F238E27FC236}">
                <a16:creationId xmlns:a16="http://schemas.microsoft.com/office/drawing/2014/main" id="{0732ECD1-028D-9CFB-F54D-329102376924}"/>
              </a:ext>
            </a:extLst>
          </p:cNvPr>
          <p:cNvSpPr/>
          <p:nvPr/>
        </p:nvSpPr>
        <p:spPr>
          <a:xfrm>
            <a:off x="8609938" y="2453751"/>
            <a:ext cx="1368195" cy="3427066"/>
          </a:xfrm>
          <a:custGeom>
            <a:avLst/>
            <a:gdLst/>
            <a:ahLst/>
            <a:cxnLst>
              <a:cxn ang="0">
                <a:pos x="wd2" y="hd2"/>
              </a:cxn>
              <a:cxn ang="5400000">
                <a:pos x="wd2" y="hd2"/>
              </a:cxn>
              <a:cxn ang="10800000">
                <a:pos x="wd2" y="hd2"/>
              </a:cxn>
              <a:cxn ang="16200000">
                <a:pos x="wd2" y="hd2"/>
              </a:cxn>
            </a:cxnLst>
            <a:rect l="0" t="0" r="r" b="b"/>
            <a:pathLst>
              <a:path w="21573" h="21600" extrusionOk="0">
                <a:moveTo>
                  <a:pt x="0" y="21600"/>
                </a:moveTo>
                <a:lnTo>
                  <a:pt x="0" y="21505"/>
                </a:lnTo>
                <a:cubicBezTo>
                  <a:pt x="11814" y="21505"/>
                  <a:pt x="21411" y="16707"/>
                  <a:pt x="21411" y="10800"/>
                </a:cubicBezTo>
                <a:cubicBezTo>
                  <a:pt x="21411" y="4893"/>
                  <a:pt x="11814" y="95"/>
                  <a:pt x="0" y="95"/>
                </a:cubicBezTo>
                <a:lnTo>
                  <a:pt x="0" y="0"/>
                </a:lnTo>
                <a:cubicBezTo>
                  <a:pt x="11895" y="0"/>
                  <a:pt x="21573" y="4839"/>
                  <a:pt x="21573" y="10786"/>
                </a:cubicBezTo>
                <a:cubicBezTo>
                  <a:pt x="21600" y="16761"/>
                  <a:pt x="11895" y="21600"/>
                  <a:pt x="0" y="21600"/>
                </a:cubicBezTo>
                <a:close/>
              </a:path>
            </a:pathLst>
          </a:custGeom>
          <a:solidFill>
            <a:schemeClr val="tx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1" name="Circle">
            <a:extLst>
              <a:ext uri="{FF2B5EF4-FFF2-40B4-BE49-F238E27FC236}">
                <a16:creationId xmlns:a16="http://schemas.microsoft.com/office/drawing/2014/main" id="{31D0B2E9-198C-E873-2719-33FE2B9A8121}"/>
              </a:ext>
            </a:extLst>
          </p:cNvPr>
          <p:cNvSpPr/>
          <p:nvPr/>
        </p:nvSpPr>
        <p:spPr>
          <a:xfrm>
            <a:off x="7735531" y="2052462"/>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2" name="Circle">
            <a:extLst>
              <a:ext uri="{FF2B5EF4-FFF2-40B4-BE49-F238E27FC236}">
                <a16:creationId xmlns:a16="http://schemas.microsoft.com/office/drawing/2014/main" id="{61D1D88A-F192-B0C6-1BF7-B6BD022FEBC5}"/>
              </a:ext>
            </a:extLst>
          </p:cNvPr>
          <p:cNvSpPr/>
          <p:nvPr/>
        </p:nvSpPr>
        <p:spPr>
          <a:xfrm>
            <a:off x="7750628" y="3155737"/>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3" name="Circle">
            <a:extLst>
              <a:ext uri="{FF2B5EF4-FFF2-40B4-BE49-F238E27FC236}">
                <a16:creationId xmlns:a16="http://schemas.microsoft.com/office/drawing/2014/main" id="{A936FE90-2770-24FD-D9A9-6EAB492FED20}"/>
              </a:ext>
            </a:extLst>
          </p:cNvPr>
          <p:cNvSpPr/>
          <p:nvPr/>
        </p:nvSpPr>
        <p:spPr>
          <a:xfrm>
            <a:off x="7742296" y="4251167"/>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4" name="Circle">
            <a:extLst>
              <a:ext uri="{FF2B5EF4-FFF2-40B4-BE49-F238E27FC236}">
                <a16:creationId xmlns:a16="http://schemas.microsoft.com/office/drawing/2014/main" id="{6F194435-FB05-22A3-54BA-F1537013AFFC}"/>
              </a:ext>
            </a:extLst>
          </p:cNvPr>
          <p:cNvSpPr/>
          <p:nvPr/>
        </p:nvSpPr>
        <p:spPr>
          <a:xfrm>
            <a:off x="7711047" y="534748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pic>
        <p:nvPicPr>
          <p:cNvPr id="27" name="Picture 2" descr="coach Icon 1507017">
            <a:extLst>
              <a:ext uri="{FF2B5EF4-FFF2-40B4-BE49-F238E27FC236}">
                <a16:creationId xmlns:a16="http://schemas.microsoft.com/office/drawing/2014/main" id="{C316572E-10AB-DE92-3EAA-2FCDAC9379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531" y="2196462"/>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leaders Icon 1914023">
            <a:extLst>
              <a:ext uri="{FF2B5EF4-FFF2-40B4-BE49-F238E27FC236}">
                <a16:creationId xmlns:a16="http://schemas.microsoft.com/office/drawing/2014/main" id="{01B4EF1E-09C7-4B18-8514-B1716B2C6A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28" y="3277785"/>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nnovation Icon 1876197">
            <a:extLst>
              <a:ext uri="{FF2B5EF4-FFF2-40B4-BE49-F238E27FC236}">
                <a16:creationId xmlns:a16="http://schemas.microsoft.com/office/drawing/2014/main" id="{02402E0C-5831-1F7E-511B-FB695E35CD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6296" y="4393557"/>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hange Icon 4520039">
            <a:extLst>
              <a:ext uri="{FF2B5EF4-FFF2-40B4-BE49-F238E27FC236}">
                <a16:creationId xmlns:a16="http://schemas.microsoft.com/office/drawing/2014/main" id="{E6229C43-4BD2-5B65-4514-8B7997F4A40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41" t="11644" r="9778" b="10917"/>
          <a:stretch/>
        </p:blipFill>
        <p:spPr bwMode="auto">
          <a:xfrm>
            <a:off x="7840247" y="5491489"/>
            <a:ext cx="642359" cy="612000"/>
          </a:xfrm>
          <a:prstGeom prst="rect">
            <a:avLst/>
          </a:prstGeom>
          <a:noFill/>
          <a:extLst>
            <a:ext uri="{909E8E84-426E-40DD-AFC4-6F175D3DCCD1}">
              <a14:hiddenFill xmlns:a14="http://schemas.microsoft.com/office/drawing/2010/main">
                <a:solidFill>
                  <a:srgbClr val="FFFFFF"/>
                </a:solidFill>
              </a14:hiddenFill>
            </a:ext>
          </a:extLst>
        </p:spPr>
      </p:pic>
      <p:sp>
        <p:nvSpPr>
          <p:cNvPr id="31" name="Shape">
            <a:extLst>
              <a:ext uri="{FF2B5EF4-FFF2-40B4-BE49-F238E27FC236}">
                <a16:creationId xmlns:a16="http://schemas.microsoft.com/office/drawing/2014/main" id="{241858C9-DC70-5DF7-8365-66E5D68B8CD9}"/>
              </a:ext>
            </a:extLst>
          </p:cNvPr>
          <p:cNvSpPr/>
          <p:nvPr/>
        </p:nvSpPr>
        <p:spPr>
          <a:xfrm>
            <a:off x="8620102" y="2456664"/>
            <a:ext cx="333875" cy="11879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459"/>
                </a:lnTo>
                <a:cubicBezTo>
                  <a:pt x="11771" y="21459"/>
                  <a:pt x="21357" y="16674"/>
                  <a:pt x="21357" y="10800"/>
                </a:cubicBezTo>
                <a:cubicBezTo>
                  <a:pt x="21357" y="4926"/>
                  <a:pt x="11771" y="141"/>
                  <a:pt x="0" y="141"/>
                </a:cubicBezTo>
                <a:lnTo>
                  <a:pt x="0" y="0"/>
                </a:lnTo>
                <a:cubicBezTo>
                  <a:pt x="11933" y="0"/>
                  <a:pt x="21600" y="4845"/>
                  <a:pt x="21600" y="10780"/>
                </a:cubicBezTo>
                <a:cubicBezTo>
                  <a:pt x="21600" y="16715"/>
                  <a:pt x="11933" y="21600"/>
                  <a:pt x="0" y="21600"/>
                </a:cubicBezTo>
                <a:close/>
              </a:path>
            </a:pathLst>
          </a:custGeom>
          <a:solidFill>
            <a:schemeClr val="bg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2" name="Shape">
            <a:extLst>
              <a:ext uri="{FF2B5EF4-FFF2-40B4-BE49-F238E27FC236}">
                <a16:creationId xmlns:a16="http://schemas.microsoft.com/office/drawing/2014/main" id="{A5BF2E47-80B8-958A-2A9F-D045D9BA1744}"/>
              </a:ext>
            </a:extLst>
          </p:cNvPr>
          <p:cNvSpPr/>
          <p:nvPr/>
        </p:nvSpPr>
        <p:spPr>
          <a:xfrm>
            <a:off x="8641409" y="4750469"/>
            <a:ext cx="392756" cy="11303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459"/>
                </a:lnTo>
                <a:cubicBezTo>
                  <a:pt x="11771" y="21459"/>
                  <a:pt x="21357" y="16674"/>
                  <a:pt x="21357" y="10800"/>
                </a:cubicBezTo>
                <a:cubicBezTo>
                  <a:pt x="21357" y="4926"/>
                  <a:pt x="11771" y="141"/>
                  <a:pt x="0" y="141"/>
                </a:cubicBezTo>
                <a:lnTo>
                  <a:pt x="0" y="0"/>
                </a:lnTo>
                <a:cubicBezTo>
                  <a:pt x="11933" y="0"/>
                  <a:pt x="21600" y="4845"/>
                  <a:pt x="21600" y="10780"/>
                </a:cubicBezTo>
                <a:cubicBezTo>
                  <a:pt x="21600" y="16715"/>
                  <a:pt x="11933" y="21600"/>
                  <a:pt x="0" y="21600"/>
                </a:cubicBezTo>
                <a:close/>
              </a:path>
            </a:pathLst>
          </a:custGeom>
          <a:solidFill>
            <a:schemeClr val="bg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3" name="Shape">
            <a:extLst>
              <a:ext uri="{FF2B5EF4-FFF2-40B4-BE49-F238E27FC236}">
                <a16:creationId xmlns:a16="http://schemas.microsoft.com/office/drawing/2014/main" id="{AE902159-FB86-F954-E1BA-2D7FD3A3A39E}"/>
              </a:ext>
            </a:extLst>
          </p:cNvPr>
          <p:cNvSpPr/>
          <p:nvPr/>
        </p:nvSpPr>
        <p:spPr>
          <a:xfrm>
            <a:off x="8632488" y="3649143"/>
            <a:ext cx="322965" cy="11023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459"/>
                </a:lnTo>
                <a:cubicBezTo>
                  <a:pt x="11771" y="21459"/>
                  <a:pt x="21357" y="16674"/>
                  <a:pt x="21357" y="10800"/>
                </a:cubicBezTo>
                <a:cubicBezTo>
                  <a:pt x="21357" y="4926"/>
                  <a:pt x="11771" y="141"/>
                  <a:pt x="0" y="141"/>
                </a:cubicBezTo>
                <a:lnTo>
                  <a:pt x="0" y="0"/>
                </a:lnTo>
                <a:cubicBezTo>
                  <a:pt x="11933" y="0"/>
                  <a:pt x="21600" y="4845"/>
                  <a:pt x="21600" y="10780"/>
                </a:cubicBezTo>
                <a:cubicBezTo>
                  <a:pt x="21600" y="16715"/>
                  <a:pt x="11933" y="21600"/>
                  <a:pt x="0" y="21600"/>
                </a:cubicBezTo>
                <a:close/>
              </a:path>
            </a:pathLst>
          </a:custGeom>
          <a:solidFill>
            <a:schemeClr val="bg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grpSp>
        <p:nvGrpSpPr>
          <p:cNvPr id="3" name="Group 27">
            <a:extLst>
              <a:ext uri="{FF2B5EF4-FFF2-40B4-BE49-F238E27FC236}">
                <a16:creationId xmlns:a16="http://schemas.microsoft.com/office/drawing/2014/main" id="{A5777E79-4BC2-A174-2576-29FB769262BD}"/>
              </a:ext>
            </a:extLst>
          </p:cNvPr>
          <p:cNvGrpSpPr/>
          <p:nvPr/>
        </p:nvGrpSpPr>
        <p:grpSpPr>
          <a:xfrm>
            <a:off x="1944211" y="1904138"/>
            <a:ext cx="5672913" cy="949934"/>
            <a:chOff x="332936" y="2427386"/>
            <a:chExt cx="2926080" cy="1139484"/>
          </a:xfrm>
        </p:grpSpPr>
        <p:sp>
          <p:nvSpPr>
            <p:cNvPr id="4" name="TextBox 28">
              <a:extLst>
                <a:ext uri="{FF2B5EF4-FFF2-40B4-BE49-F238E27FC236}">
                  <a16:creationId xmlns:a16="http://schemas.microsoft.com/office/drawing/2014/main" id="{4AF5DA07-D781-E449-5AB2-7AEBC453E87F}"/>
                </a:ext>
              </a:extLst>
            </p:cNvPr>
            <p:cNvSpPr txBox="1"/>
            <p:nvPr/>
          </p:nvSpPr>
          <p:spPr>
            <a:xfrm>
              <a:off x="332936" y="2427386"/>
              <a:ext cx="2926080" cy="701461"/>
            </a:xfrm>
            <a:prstGeom prst="rect">
              <a:avLst/>
            </a:prstGeom>
            <a:noFill/>
          </p:spPr>
          <p:txBody>
            <a:bodyPr wrap="square" lIns="0" rIns="0" rtlCol="0" anchor="b">
              <a:spAutoFit/>
            </a:bodyPr>
            <a:lstStyle/>
            <a:p>
              <a:pPr algn="r"/>
              <a:r>
                <a:rPr lang="en-US" sz="1600" b="1" noProof="1">
                  <a:solidFill>
                    <a:srgbClr val="13304C"/>
                  </a:solidFill>
                </a:rPr>
                <a:t>Leiden, managen en coachen van medewerkers: de juiste balans</a:t>
              </a:r>
            </a:p>
          </p:txBody>
        </p:sp>
        <p:sp>
          <p:nvSpPr>
            <p:cNvPr id="8" name="TextBox 29">
              <a:extLst>
                <a:ext uri="{FF2B5EF4-FFF2-40B4-BE49-F238E27FC236}">
                  <a16:creationId xmlns:a16="http://schemas.microsoft.com/office/drawing/2014/main" id="{DFBE0796-61FE-3F18-A3E7-4BF16151F74C}"/>
                </a:ext>
              </a:extLst>
            </p:cNvPr>
            <p:cNvSpPr txBox="1"/>
            <p:nvPr/>
          </p:nvSpPr>
          <p:spPr>
            <a:xfrm>
              <a:off x="332936" y="3086922"/>
              <a:ext cx="2926080" cy="479948"/>
            </a:xfrm>
            <a:prstGeom prst="rect">
              <a:avLst/>
            </a:prstGeom>
            <a:noFill/>
          </p:spPr>
          <p:txBody>
            <a:bodyPr wrap="square" lIns="0" rIns="0" rtlCol="0" anchor="t">
              <a:spAutoFit/>
            </a:bodyPr>
            <a:lstStyle/>
            <a:p>
              <a:pPr algn="r"/>
              <a:r>
                <a:rPr lang="nl-BE" sz="1000" noProof="1">
                  <a:solidFill>
                    <a:schemeClr val="tx1">
                      <a:lumMod val="65000"/>
                      <a:lumOff val="35000"/>
                    </a:schemeClr>
                  </a:solidFill>
                </a:rPr>
                <a:t>Rollen van leider, manager en coach balanceren in functie van de context met het oog op een psychologisch veilige omgeving. </a:t>
              </a:r>
              <a:endParaRPr lang="en-US" sz="1000" noProof="1">
                <a:solidFill>
                  <a:schemeClr val="tx1">
                    <a:lumMod val="65000"/>
                    <a:lumOff val="35000"/>
                  </a:schemeClr>
                </a:solidFill>
              </a:endParaRPr>
            </a:p>
          </p:txBody>
        </p:sp>
      </p:grpSp>
      <p:grpSp>
        <p:nvGrpSpPr>
          <p:cNvPr id="9" name="Group 36">
            <a:extLst>
              <a:ext uri="{FF2B5EF4-FFF2-40B4-BE49-F238E27FC236}">
                <a16:creationId xmlns:a16="http://schemas.microsoft.com/office/drawing/2014/main" id="{ABBE674D-AE98-37BC-8596-C27D1B6FF0A4}"/>
              </a:ext>
            </a:extLst>
          </p:cNvPr>
          <p:cNvGrpSpPr/>
          <p:nvPr/>
        </p:nvGrpSpPr>
        <p:grpSpPr>
          <a:xfrm>
            <a:off x="2872961" y="3326338"/>
            <a:ext cx="4755741" cy="703713"/>
            <a:chOff x="332936" y="2722737"/>
            <a:chExt cx="2926080" cy="844132"/>
          </a:xfrm>
        </p:grpSpPr>
        <p:sp>
          <p:nvSpPr>
            <p:cNvPr id="10" name="TextBox 37">
              <a:extLst>
                <a:ext uri="{FF2B5EF4-FFF2-40B4-BE49-F238E27FC236}">
                  <a16:creationId xmlns:a16="http://schemas.microsoft.com/office/drawing/2014/main" id="{9DCE2B43-C364-4DC7-D86F-D67049CD9C58}"/>
                </a:ext>
              </a:extLst>
            </p:cNvPr>
            <p:cNvSpPr txBox="1"/>
            <p:nvPr/>
          </p:nvSpPr>
          <p:spPr>
            <a:xfrm>
              <a:off x="332936" y="2722737"/>
              <a:ext cx="2926080" cy="406109"/>
            </a:xfrm>
            <a:prstGeom prst="rect">
              <a:avLst/>
            </a:prstGeom>
            <a:noFill/>
          </p:spPr>
          <p:txBody>
            <a:bodyPr wrap="square" lIns="0" rIns="0" rtlCol="0" anchor="b">
              <a:spAutoFit/>
            </a:bodyPr>
            <a:lstStyle/>
            <a:p>
              <a:pPr algn="r"/>
              <a:r>
                <a:rPr lang="en-US" sz="1600" b="1" noProof="1">
                  <a:solidFill>
                    <a:srgbClr val="13304C"/>
                  </a:solidFill>
                </a:rPr>
                <a:t>Maak je team wendbaar door het delen van leiderschap</a:t>
              </a:r>
            </a:p>
          </p:txBody>
        </p:sp>
        <p:sp>
          <p:nvSpPr>
            <p:cNvPr id="34" name="TextBox 38">
              <a:extLst>
                <a:ext uri="{FF2B5EF4-FFF2-40B4-BE49-F238E27FC236}">
                  <a16:creationId xmlns:a16="http://schemas.microsoft.com/office/drawing/2014/main" id="{46BCB715-307F-B36A-68AB-B8A976DD05F7}"/>
                </a:ext>
              </a:extLst>
            </p:cNvPr>
            <p:cNvSpPr txBox="1"/>
            <p:nvPr/>
          </p:nvSpPr>
          <p:spPr>
            <a:xfrm>
              <a:off x="332936" y="3086921"/>
              <a:ext cx="2926080" cy="479948"/>
            </a:xfrm>
            <a:prstGeom prst="rect">
              <a:avLst/>
            </a:prstGeom>
            <a:noFill/>
          </p:spPr>
          <p:txBody>
            <a:bodyPr wrap="square" lIns="0" rIns="0" rtlCol="0" anchor="t">
              <a:spAutoFit/>
            </a:bodyPr>
            <a:lstStyle/>
            <a:p>
              <a:pPr algn="r"/>
              <a:r>
                <a:rPr lang="nl-BE" sz="1000" noProof="1">
                  <a:solidFill>
                    <a:schemeClr val="tx1">
                      <a:lumMod val="65000"/>
                      <a:lumOff val="35000"/>
                    </a:schemeClr>
                  </a:solidFill>
                </a:rPr>
                <a:t>Kennis, inzicht, strategieën en tools om te groeien naar (meer) gedeeld leiderschap. </a:t>
              </a:r>
            </a:p>
          </p:txBody>
        </p:sp>
      </p:grpSp>
      <p:grpSp>
        <p:nvGrpSpPr>
          <p:cNvPr id="35" name="Group 39">
            <a:extLst>
              <a:ext uri="{FF2B5EF4-FFF2-40B4-BE49-F238E27FC236}">
                <a16:creationId xmlns:a16="http://schemas.microsoft.com/office/drawing/2014/main" id="{5866E7C2-F518-3E2E-955A-E94F3CE5039D}"/>
              </a:ext>
            </a:extLst>
          </p:cNvPr>
          <p:cNvGrpSpPr/>
          <p:nvPr/>
        </p:nvGrpSpPr>
        <p:grpSpPr>
          <a:xfrm>
            <a:off x="2855185" y="4351738"/>
            <a:ext cx="4755741" cy="703713"/>
            <a:chOff x="332936" y="2722737"/>
            <a:chExt cx="2926080" cy="844132"/>
          </a:xfrm>
        </p:grpSpPr>
        <p:sp>
          <p:nvSpPr>
            <p:cNvPr id="36" name="TextBox 40">
              <a:extLst>
                <a:ext uri="{FF2B5EF4-FFF2-40B4-BE49-F238E27FC236}">
                  <a16:creationId xmlns:a16="http://schemas.microsoft.com/office/drawing/2014/main" id="{B39732F2-86C4-FC8F-F93B-5D00BA17900D}"/>
                </a:ext>
              </a:extLst>
            </p:cNvPr>
            <p:cNvSpPr txBox="1"/>
            <p:nvPr/>
          </p:nvSpPr>
          <p:spPr>
            <a:xfrm>
              <a:off x="332936" y="2722737"/>
              <a:ext cx="2926080" cy="406109"/>
            </a:xfrm>
            <a:prstGeom prst="rect">
              <a:avLst/>
            </a:prstGeom>
            <a:noFill/>
          </p:spPr>
          <p:txBody>
            <a:bodyPr wrap="square" lIns="0" rIns="0" rtlCol="0" anchor="b">
              <a:spAutoFit/>
            </a:bodyPr>
            <a:lstStyle/>
            <a:p>
              <a:pPr algn="r"/>
              <a:r>
                <a:rPr lang="en-US" sz="1600" b="1" noProof="1">
                  <a:solidFill>
                    <a:srgbClr val="13304C"/>
                  </a:solidFill>
                </a:rPr>
                <a:t>Strategieën voor effectieve kennisdeling</a:t>
              </a:r>
            </a:p>
          </p:txBody>
        </p:sp>
        <p:sp>
          <p:nvSpPr>
            <p:cNvPr id="37" name="TextBox 41">
              <a:extLst>
                <a:ext uri="{FF2B5EF4-FFF2-40B4-BE49-F238E27FC236}">
                  <a16:creationId xmlns:a16="http://schemas.microsoft.com/office/drawing/2014/main" id="{109B7A39-3A16-2395-4651-0532565DCABE}"/>
                </a:ext>
              </a:extLst>
            </p:cNvPr>
            <p:cNvSpPr txBox="1"/>
            <p:nvPr/>
          </p:nvSpPr>
          <p:spPr>
            <a:xfrm>
              <a:off x="332936" y="3086921"/>
              <a:ext cx="2926080" cy="479948"/>
            </a:xfrm>
            <a:prstGeom prst="rect">
              <a:avLst/>
            </a:prstGeom>
            <a:noFill/>
          </p:spPr>
          <p:txBody>
            <a:bodyPr wrap="square" lIns="0" rIns="0" rtlCol="0" anchor="t">
              <a:spAutoFit/>
            </a:bodyPr>
            <a:lstStyle/>
            <a:p>
              <a:pPr algn="r"/>
              <a:r>
                <a:rPr lang="nl-BE" sz="1000" noProof="1">
                  <a:solidFill>
                    <a:schemeClr val="tx1">
                      <a:lumMod val="65000"/>
                      <a:lumOff val="35000"/>
                    </a:schemeClr>
                  </a:solidFill>
                </a:rPr>
                <a:t>Kennis vergaren, delen en borgen en dit stimuleren/faciliteren binnen je team.</a:t>
              </a:r>
            </a:p>
          </p:txBody>
        </p:sp>
      </p:grpSp>
      <p:grpSp>
        <p:nvGrpSpPr>
          <p:cNvPr id="38" name="Group 42">
            <a:extLst>
              <a:ext uri="{FF2B5EF4-FFF2-40B4-BE49-F238E27FC236}">
                <a16:creationId xmlns:a16="http://schemas.microsoft.com/office/drawing/2014/main" id="{E529B75F-D920-1589-B904-EC4D569E26F4}"/>
              </a:ext>
            </a:extLst>
          </p:cNvPr>
          <p:cNvGrpSpPr/>
          <p:nvPr/>
        </p:nvGrpSpPr>
        <p:grpSpPr>
          <a:xfrm>
            <a:off x="2861383" y="5455977"/>
            <a:ext cx="4755741" cy="703713"/>
            <a:chOff x="332936" y="2722738"/>
            <a:chExt cx="2926080" cy="844132"/>
          </a:xfrm>
        </p:grpSpPr>
        <p:sp>
          <p:nvSpPr>
            <p:cNvPr id="39" name="TextBox 43">
              <a:extLst>
                <a:ext uri="{FF2B5EF4-FFF2-40B4-BE49-F238E27FC236}">
                  <a16:creationId xmlns:a16="http://schemas.microsoft.com/office/drawing/2014/main" id="{CF5042E7-AB5D-B4EB-696F-F0896E32C779}"/>
                </a:ext>
              </a:extLst>
            </p:cNvPr>
            <p:cNvSpPr txBox="1"/>
            <p:nvPr/>
          </p:nvSpPr>
          <p:spPr>
            <a:xfrm>
              <a:off x="332936" y="2722738"/>
              <a:ext cx="2926080" cy="406109"/>
            </a:xfrm>
            <a:prstGeom prst="rect">
              <a:avLst/>
            </a:prstGeom>
            <a:noFill/>
          </p:spPr>
          <p:txBody>
            <a:bodyPr wrap="square" lIns="0" rIns="0" rtlCol="0" anchor="b">
              <a:spAutoFit/>
            </a:bodyPr>
            <a:lstStyle/>
            <a:p>
              <a:pPr algn="r"/>
              <a:r>
                <a:rPr lang="en-US" sz="1600" b="1" noProof="1">
                  <a:solidFill>
                    <a:srgbClr val="13304C"/>
                  </a:solidFill>
                </a:rPr>
                <a:t>Draagvlak als motor voor verandering</a:t>
              </a:r>
              <a:endParaRPr lang="en-US" sz="1600" b="1" noProof="1">
                <a:solidFill>
                  <a:srgbClr val="69A374"/>
                </a:solidFill>
              </a:endParaRPr>
            </a:p>
          </p:txBody>
        </p:sp>
        <p:sp>
          <p:nvSpPr>
            <p:cNvPr id="40" name="TextBox 44">
              <a:extLst>
                <a:ext uri="{FF2B5EF4-FFF2-40B4-BE49-F238E27FC236}">
                  <a16:creationId xmlns:a16="http://schemas.microsoft.com/office/drawing/2014/main" id="{F052F409-8B73-1C09-C183-BE6E60BA4183}"/>
                </a:ext>
              </a:extLst>
            </p:cNvPr>
            <p:cNvSpPr txBox="1"/>
            <p:nvPr/>
          </p:nvSpPr>
          <p:spPr>
            <a:xfrm>
              <a:off x="332936" y="3086922"/>
              <a:ext cx="2926080" cy="479948"/>
            </a:xfrm>
            <a:prstGeom prst="rect">
              <a:avLst/>
            </a:prstGeom>
            <a:noFill/>
          </p:spPr>
          <p:txBody>
            <a:bodyPr wrap="square" lIns="0" rIns="0" rtlCol="0" anchor="t">
              <a:spAutoFit/>
            </a:bodyPr>
            <a:lstStyle/>
            <a:p>
              <a:pPr algn="r"/>
              <a:r>
                <a:rPr lang="nl-BE" sz="1000" noProof="1">
                  <a:solidFill>
                    <a:schemeClr val="tx1">
                      <a:lumMod val="65000"/>
                      <a:lumOff val="35000"/>
                    </a:schemeClr>
                  </a:solidFill>
                </a:rPr>
                <a:t>Een draagvlak creëren voor een veranderproces en omgaan met weerstand in organisaties die steeds in beweging zijn. </a:t>
              </a:r>
              <a:endParaRPr lang="en-US" sz="1000" noProof="1">
                <a:solidFill>
                  <a:schemeClr val="tx1">
                    <a:lumMod val="65000"/>
                    <a:lumOff val="35000"/>
                  </a:schemeClr>
                </a:solidFill>
              </a:endParaRPr>
            </a:p>
          </p:txBody>
        </p:sp>
      </p:grpSp>
    </p:spTree>
    <p:extLst>
      <p:ext uri="{BB962C8B-B14F-4D97-AF65-F5344CB8AC3E}">
        <p14:creationId xmlns:p14="http://schemas.microsoft.com/office/powerpoint/2010/main" val="2841693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5DFAC08-2CB9-BF1E-A07C-F5691AE0C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893" y="676275"/>
            <a:ext cx="5144976" cy="5622925"/>
          </a:xfrm>
          <a:prstGeom prst="rect">
            <a:avLst/>
          </a:prstGeom>
          <a:noFill/>
        </p:spPr>
      </p:pic>
    </p:spTree>
    <p:extLst>
      <p:ext uri="{BB962C8B-B14F-4D97-AF65-F5344CB8AC3E}">
        <p14:creationId xmlns:p14="http://schemas.microsoft.com/office/powerpoint/2010/main" val="386306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689623" cy="2805259"/>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1" i="0"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4400" b="1" i="0" dirty="0">
                  <a:solidFill>
                    <a:srgbClr val="13304C"/>
                  </a:solidFill>
                  <a:latin typeface="Avenir Black"/>
                </a:rPr>
                <a:t>Menselijke interactie is de bron van het ontstaan van kennis</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0" i="0"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sz="2000" dirty="0">
                  <a:solidFill>
                    <a:srgbClr val="13304C"/>
                  </a:solidFill>
                  <a:latin typeface="Avenir Black"/>
                </a:rPr>
                <a:t>- </a:t>
              </a:r>
              <a:r>
                <a:rPr kumimoji="0" lang="nl-BE" sz="2000" b="1" i="0" u="none" strike="noStrike" kern="1200" spc="0" normalizeH="0" baseline="0" noProof="0" dirty="0">
                  <a:ln>
                    <a:noFill/>
                  </a:ln>
                  <a:solidFill>
                    <a:srgbClr val="13304C"/>
                  </a:solidFill>
                  <a:effectLst/>
                  <a:uLnTx/>
                  <a:uFillTx/>
                  <a:latin typeface="Avenir Black"/>
                </a:rPr>
                <a:t>Plato</a:t>
              </a:r>
              <a:r>
                <a:rPr kumimoji="0" lang="nl-BE" sz="2000" i="0" u="none" strike="noStrike" kern="1200" spc="0" normalizeH="0" baseline="0" noProof="0" dirty="0">
                  <a:ln>
                    <a:noFill/>
                  </a:ln>
                  <a:solidFill>
                    <a:srgbClr val="13304C"/>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644745" y="4082981"/>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350B9DE1-E8D3-E3FF-AA10-C17FFDB6913E}"/>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018D79F4-470B-830B-D4E8-14392EE3FF6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89BA7353-8B8C-2D66-9154-75A5560C54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4321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361877" cy="3105063"/>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000" b="1"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4000" b="1" dirty="0">
                  <a:solidFill>
                    <a:srgbClr val="000000"/>
                  </a:solidFill>
                  <a:latin typeface="Avenir Black"/>
                </a:rPr>
                <a:t>Kennis wordt voortdurend gereproduceerd en potentieel veranderd door interacties tussen mensen</a:t>
              </a:r>
              <a:endParaRPr lang="nl-NL" sz="2400" b="1"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dirty="0">
                  <a:solidFill>
                    <a:srgbClr val="2C3E50"/>
                  </a:solidFill>
                  <a:latin typeface="Avenir Black"/>
                </a:rPr>
                <a:t>- </a:t>
              </a:r>
              <a:r>
                <a:rPr kumimoji="0" lang="nl-BE" i="0" u="none" strike="noStrike" kern="1200" spc="0" normalizeH="0" baseline="0" noProof="0" dirty="0">
                  <a:ln>
                    <a:noFill/>
                  </a:ln>
                  <a:solidFill>
                    <a:srgbClr val="2C3E50"/>
                  </a:solidFill>
                  <a:effectLst/>
                  <a:uLnTx/>
                  <a:uFillTx/>
                  <a:latin typeface="Avenir Black"/>
                </a:rPr>
                <a:t>Anthony </a:t>
              </a:r>
              <a:r>
                <a:rPr kumimoji="0" lang="nl-BE" i="0" u="none" strike="noStrike" kern="1200" spc="0" normalizeH="0" baseline="0" noProof="0" dirty="0" err="1">
                  <a:ln>
                    <a:noFill/>
                  </a:ln>
                  <a:solidFill>
                    <a:srgbClr val="2C3E50"/>
                  </a:solidFill>
                  <a:effectLst/>
                  <a:uLnTx/>
                  <a:uFillTx/>
                  <a:latin typeface="Avenir Black"/>
                </a:rPr>
                <a:t>Giddens</a:t>
              </a:r>
              <a:r>
                <a:rPr kumimoji="0" lang="nl-BE" i="0" u="none" strike="noStrike" kern="1200" spc="0" normalizeH="0" baseline="0" noProof="0" dirty="0">
                  <a:ln>
                    <a:noFill/>
                  </a:ln>
                  <a:solidFill>
                    <a:srgbClr val="2C3E50"/>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236957" y="4571624"/>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8E86E2EA-9FFD-9268-5ECA-CDC1C563C3FF}"/>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26A1426D-BCB6-A222-BD65-3ED25494ED7B}"/>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DDAA1B59-B417-2F99-1B11-9E0C13A8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5663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dachte met effen opvulling">
            <a:extLst>
              <a:ext uri="{FF2B5EF4-FFF2-40B4-BE49-F238E27FC236}">
                <a16:creationId xmlns:a16="http://schemas.microsoft.com/office/drawing/2014/main" id="{FFDCEB79-770E-9AED-9004-65EA7226B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4252" y="1487876"/>
            <a:ext cx="3882248" cy="3882248"/>
          </a:xfrm>
          <a:prstGeom prst="rect">
            <a:avLst/>
          </a:prstGeom>
        </p:spPr>
      </p:pic>
      <p:pic>
        <p:nvPicPr>
          <p:cNvPr id="7" name="Tijdelijke aanduiding voor inhoud 6" descr="Bergbeklimmers die op een bergrug in de sneeuw lopen">
            <a:extLst>
              <a:ext uri="{FF2B5EF4-FFF2-40B4-BE49-F238E27FC236}">
                <a16:creationId xmlns:a16="http://schemas.microsoft.com/office/drawing/2014/main" id="{42561207-466B-B7B1-64B3-AAEDBEC39CE0}"/>
              </a:ext>
            </a:extLst>
          </p:cNvPr>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29937" r="-1" b="-1"/>
          <a:stretch/>
        </p:blipFill>
        <p:spPr>
          <a:xfrm>
            <a:off x="8697913" y="1968543"/>
            <a:ext cx="3260725" cy="3101889"/>
          </a:xfrm>
          <a:prstGeom prst="rect">
            <a:avLst/>
          </a:prstGeom>
          <a:noFill/>
        </p:spPr>
      </p:pic>
      <p:sp>
        <p:nvSpPr>
          <p:cNvPr id="6" name="Tekstvak 5">
            <a:extLst>
              <a:ext uri="{FF2B5EF4-FFF2-40B4-BE49-F238E27FC236}">
                <a16:creationId xmlns:a16="http://schemas.microsoft.com/office/drawing/2014/main" id="{7287461A-17A9-DC2F-4AE4-08A50B41D13E}"/>
              </a:ext>
            </a:extLst>
          </p:cNvPr>
          <p:cNvSpPr txBox="1"/>
          <p:nvPr/>
        </p:nvSpPr>
        <p:spPr>
          <a:xfrm>
            <a:off x="3136900" y="2124932"/>
            <a:ext cx="2082800" cy="830997"/>
          </a:xfrm>
          <a:prstGeom prst="rect">
            <a:avLst/>
          </a:prstGeom>
          <a:noFill/>
        </p:spPr>
        <p:txBody>
          <a:bodyPr wrap="square" rtlCol="0">
            <a:spAutoFit/>
          </a:bodyPr>
          <a:lstStyle/>
          <a:p>
            <a:pPr marL="0" indent="0">
              <a:buNone/>
            </a:pPr>
            <a:r>
              <a:rPr lang="nl-BE" sz="2400" dirty="0">
                <a:solidFill>
                  <a:schemeClr val="bg1"/>
                </a:solidFill>
              </a:rPr>
              <a:t>kennisdeling </a:t>
            </a:r>
          </a:p>
          <a:p>
            <a:pPr marL="0" indent="0">
              <a:buNone/>
            </a:pPr>
            <a:r>
              <a:rPr lang="nl-BE" sz="2400" dirty="0">
                <a:solidFill>
                  <a:schemeClr val="bg1"/>
                </a:solidFill>
              </a:rPr>
              <a:t>in mijn team</a:t>
            </a:r>
          </a:p>
        </p:txBody>
      </p:sp>
      <p:grpSp>
        <p:nvGrpSpPr>
          <p:cNvPr id="2" name="Groep 1">
            <a:extLst>
              <a:ext uri="{FF2B5EF4-FFF2-40B4-BE49-F238E27FC236}">
                <a16:creationId xmlns:a16="http://schemas.microsoft.com/office/drawing/2014/main" id="{49D67E70-2CD5-B6B1-599D-54BB31F0666A}"/>
              </a:ext>
            </a:extLst>
          </p:cNvPr>
          <p:cNvGrpSpPr/>
          <p:nvPr/>
        </p:nvGrpSpPr>
        <p:grpSpPr>
          <a:xfrm>
            <a:off x="11058638" y="434140"/>
            <a:ext cx="900000" cy="900000"/>
            <a:chOff x="1761556" y="4454049"/>
            <a:chExt cx="900000" cy="900000"/>
          </a:xfrm>
        </p:grpSpPr>
        <p:sp>
          <p:nvSpPr>
            <p:cNvPr id="3" name="Circle">
              <a:extLst>
                <a:ext uri="{FF2B5EF4-FFF2-40B4-BE49-F238E27FC236}">
                  <a16:creationId xmlns:a16="http://schemas.microsoft.com/office/drawing/2014/main" id="{3799548E-FCAD-49AD-B997-F5AE57793E8E}"/>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F0EF828A-C9F8-9D64-AE0E-D0B9FB8A67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55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40AF99-05E0-F0A0-8A9E-459A81E95161}"/>
              </a:ext>
            </a:extLst>
          </p:cNvPr>
          <p:cNvSpPr>
            <a:spLocks noGrp="1"/>
          </p:cNvSpPr>
          <p:nvPr>
            <p:ph type="body" sz="quarter" idx="10"/>
          </p:nvPr>
        </p:nvSpPr>
        <p:spPr>
          <a:xfrm>
            <a:off x="464548" y="1741714"/>
            <a:ext cx="7600950" cy="3325538"/>
          </a:xfrm>
        </p:spPr>
        <p:txBody>
          <a:bodyPr>
            <a:normAutofit fontScale="92500" lnSpcReduction="20000"/>
          </a:bodyPr>
          <a:lstStyle/>
          <a:p>
            <a:pPr marL="0" indent="0">
              <a:buNone/>
            </a:pPr>
            <a:r>
              <a:rPr lang="nl-NL" b="1" dirty="0"/>
              <a:t>KENNISDELING in mijn TEAM</a:t>
            </a:r>
          </a:p>
          <a:p>
            <a:r>
              <a:rPr lang="nl-BE" dirty="0"/>
              <a:t>Wat zou je graag willen zien gebeuren?</a:t>
            </a:r>
          </a:p>
          <a:p>
            <a:r>
              <a:rPr lang="nl-BE" dirty="0"/>
              <a:t>Wat doen je medewerkers dan (anders)?</a:t>
            </a:r>
          </a:p>
          <a:p>
            <a:r>
              <a:rPr lang="nl-BE" dirty="0"/>
              <a:t>Wat doe jij (anders)?</a:t>
            </a:r>
          </a:p>
          <a:p>
            <a:r>
              <a:rPr lang="nl-BE" dirty="0"/>
              <a:t>Welk verschil zou dit maken</a:t>
            </a:r>
          </a:p>
          <a:p>
            <a:pPr lvl="1"/>
            <a:r>
              <a:rPr lang="nl-BE" dirty="0"/>
              <a:t>Voor je medewerkers?</a:t>
            </a:r>
          </a:p>
          <a:p>
            <a:pPr lvl="1"/>
            <a:r>
              <a:rPr lang="nl-BE" dirty="0"/>
              <a:t>Voor je doelgroep?</a:t>
            </a:r>
          </a:p>
          <a:p>
            <a:pPr lvl="1"/>
            <a:r>
              <a:rPr lang="nl-BE" dirty="0"/>
              <a:t>Voor jou?</a:t>
            </a:r>
          </a:p>
          <a:p>
            <a:pPr lvl="1"/>
            <a:r>
              <a:rPr lang="nl-BE" dirty="0"/>
              <a:t>…</a:t>
            </a:r>
          </a:p>
          <a:p>
            <a:endParaRPr lang="nl-BE" dirty="0"/>
          </a:p>
        </p:txBody>
      </p:sp>
      <p:grpSp>
        <p:nvGrpSpPr>
          <p:cNvPr id="5" name="Groep 4">
            <a:extLst>
              <a:ext uri="{FF2B5EF4-FFF2-40B4-BE49-F238E27FC236}">
                <a16:creationId xmlns:a16="http://schemas.microsoft.com/office/drawing/2014/main" id="{4A912E9D-F746-7E74-F04C-EAACB23A03C7}"/>
              </a:ext>
            </a:extLst>
          </p:cNvPr>
          <p:cNvGrpSpPr/>
          <p:nvPr/>
        </p:nvGrpSpPr>
        <p:grpSpPr>
          <a:xfrm>
            <a:off x="11058638" y="434140"/>
            <a:ext cx="900000" cy="900000"/>
            <a:chOff x="1761556" y="4454049"/>
            <a:chExt cx="900000" cy="900000"/>
          </a:xfrm>
        </p:grpSpPr>
        <p:sp>
          <p:nvSpPr>
            <p:cNvPr id="6" name="Circle">
              <a:extLst>
                <a:ext uri="{FF2B5EF4-FFF2-40B4-BE49-F238E27FC236}">
                  <a16:creationId xmlns:a16="http://schemas.microsoft.com/office/drawing/2014/main" id="{83555703-E4E9-1E22-1CBC-0070CE326B7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7" name="Picture 8" descr="innovation Icon 1876197">
              <a:extLst>
                <a:ext uri="{FF2B5EF4-FFF2-40B4-BE49-F238E27FC236}">
                  <a16:creationId xmlns:a16="http://schemas.microsoft.com/office/drawing/2014/main" id="{DA0E62D9-BF37-1FA2-11A0-5F37606AD9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ep 10">
            <a:extLst>
              <a:ext uri="{FF2B5EF4-FFF2-40B4-BE49-F238E27FC236}">
                <a16:creationId xmlns:a16="http://schemas.microsoft.com/office/drawing/2014/main" id="{2D72F366-A1E0-E791-8251-294C6A927CC4}"/>
              </a:ext>
            </a:extLst>
          </p:cNvPr>
          <p:cNvGrpSpPr/>
          <p:nvPr/>
        </p:nvGrpSpPr>
        <p:grpSpPr>
          <a:xfrm>
            <a:off x="9878275" y="432530"/>
            <a:ext cx="900000" cy="900000"/>
            <a:chOff x="9878275" y="432530"/>
            <a:chExt cx="900000" cy="900000"/>
          </a:xfrm>
        </p:grpSpPr>
        <p:sp>
          <p:nvSpPr>
            <p:cNvPr id="9" name="Circle">
              <a:extLst>
                <a:ext uri="{FF2B5EF4-FFF2-40B4-BE49-F238E27FC236}">
                  <a16:creationId xmlns:a16="http://schemas.microsoft.com/office/drawing/2014/main" id="{C36A3B49-519C-00C0-CE6C-E5DE719AF561}"/>
                </a:ext>
              </a:extLst>
            </p:cNvPr>
            <p:cNvSpPr/>
            <p:nvPr/>
          </p:nvSpPr>
          <p:spPr>
            <a:xfrm>
              <a:off x="9878275" y="432530"/>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pic>
          <p:nvPicPr>
            <p:cNvPr id="4" name="Graphic 3" descr="Lamp van Aladdin met effen opvulling">
              <a:extLst>
                <a:ext uri="{FF2B5EF4-FFF2-40B4-BE49-F238E27FC236}">
                  <a16:creationId xmlns:a16="http://schemas.microsoft.com/office/drawing/2014/main" id="{29FDE839-1875-2F0C-48A5-01A0373803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0968" y="578150"/>
              <a:ext cx="610380" cy="610380"/>
            </a:xfrm>
            <a:prstGeom prst="rect">
              <a:avLst/>
            </a:prstGeom>
          </p:spPr>
        </p:pic>
      </p:grpSp>
      <p:grpSp>
        <p:nvGrpSpPr>
          <p:cNvPr id="12" name="Groep 11">
            <a:extLst>
              <a:ext uri="{FF2B5EF4-FFF2-40B4-BE49-F238E27FC236}">
                <a16:creationId xmlns:a16="http://schemas.microsoft.com/office/drawing/2014/main" id="{14CFB4B9-B2CD-2A03-9C3E-FF0C72E8BA6F}"/>
              </a:ext>
            </a:extLst>
          </p:cNvPr>
          <p:cNvGrpSpPr/>
          <p:nvPr/>
        </p:nvGrpSpPr>
        <p:grpSpPr>
          <a:xfrm>
            <a:off x="8697912" y="430036"/>
            <a:ext cx="900000" cy="900000"/>
            <a:chOff x="9702800" y="403603"/>
            <a:chExt cx="1082675" cy="1004204"/>
          </a:xfrm>
        </p:grpSpPr>
        <p:sp>
          <p:nvSpPr>
            <p:cNvPr id="13" name="Circle">
              <a:extLst>
                <a:ext uri="{FF2B5EF4-FFF2-40B4-BE49-F238E27FC236}">
                  <a16:creationId xmlns:a16="http://schemas.microsoft.com/office/drawing/2014/main" id="{122FF2C4-36EC-122E-6E48-2305BB1F3C60}"/>
                </a:ext>
              </a:extLst>
            </p:cNvPr>
            <p:cNvSpPr/>
            <p:nvPr/>
          </p:nvSpPr>
          <p:spPr>
            <a:xfrm>
              <a:off x="9702800" y="403603"/>
              <a:ext cx="1082675" cy="1004204"/>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Graphic 1" descr="Zakmes met effen opvulling">
              <a:extLst>
                <a:ext uri="{FF2B5EF4-FFF2-40B4-BE49-F238E27FC236}">
                  <a16:creationId xmlns:a16="http://schemas.microsoft.com/office/drawing/2014/main" id="{EF2A136C-2CE3-A87B-1685-FEE020B26E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759038" y="448505"/>
              <a:ext cx="914400" cy="914400"/>
            </a:xfrm>
            <a:prstGeom prst="rect">
              <a:avLst/>
            </a:prstGeom>
          </p:spPr>
        </p:pic>
      </p:grpSp>
      <p:sp>
        <p:nvSpPr>
          <p:cNvPr id="8" name="Tekstvak 7">
            <a:extLst>
              <a:ext uri="{FF2B5EF4-FFF2-40B4-BE49-F238E27FC236}">
                <a16:creationId xmlns:a16="http://schemas.microsoft.com/office/drawing/2014/main" id="{067235A8-5D97-6CEF-255F-E864DEBDE5E3}"/>
              </a:ext>
            </a:extLst>
          </p:cNvPr>
          <p:cNvSpPr txBox="1"/>
          <p:nvPr/>
        </p:nvSpPr>
        <p:spPr>
          <a:xfrm>
            <a:off x="3807987" y="4796894"/>
            <a:ext cx="5203824" cy="1569660"/>
          </a:xfrm>
          <a:prstGeom prst="rect">
            <a:avLst/>
          </a:prstGeom>
          <a:solidFill>
            <a:srgbClr val="FDC900"/>
          </a:solidFill>
          <a:ln>
            <a:solidFill>
              <a:schemeClr val="bg1"/>
            </a:solidFill>
          </a:ln>
        </p:spPr>
        <p:txBody>
          <a:bodyPr wrap="square" rtlCol="0">
            <a:spAutoFit/>
          </a:bodyPr>
          <a:lstStyle/>
          <a:p>
            <a:pPr marL="457200" indent="-457200">
              <a:buFont typeface="Arial" panose="020B0604020202020204" pitchFamily="34" charset="0"/>
              <a:buChar char="•"/>
            </a:pPr>
            <a:r>
              <a:rPr lang="nl-NL" sz="2400" dirty="0">
                <a:solidFill>
                  <a:schemeClr val="bg1"/>
                </a:solidFill>
                <a:latin typeface="Avenir Black"/>
              </a:rPr>
              <a:t>Is het nog steeds hetzelfde?</a:t>
            </a:r>
          </a:p>
          <a:p>
            <a:pPr marL="457200" indent="-457200">
              <a:buFont typeface="Arial" panose="020B0604020202020204" pitchFamily="34" charset="0"/>
              <a:buChar char="•"/>
            </a:pPr>
            <a:r>
              <a:rPr lang="nl-NL" sz="2400" dirty="0">
                <a:solidFill>
                  <a:schemeClr val="bg1"/>
                </a:solidFill>
                <a:latin typeface="Avenir Black"/>
              </a:rPr>
              <a:t>Wil je aanpassingen maken? </a:t>
            </a:r>
          </a:p>
          <a:p>
            <a:pPr marL="457200" indent="-457200">
              <a:buFont typeface="Arial" panose="020B0604020202020204" pitchFamily="34" charset="0"/>
              <a:buChar char="•"/>
            </a:pPr>
            <a:r>
              <a:rPr lang="nl-NL" sz="2400" dirty="0">
                <a:solidFill>
                  <a:schemeClr val="bg1"/>
                </a:solidFill>
                <a:latin typeface="Avenir Black"/>
              </a:rPr>
              <a:t>Toevoegingen doen? </a:t>
            </a:r>
          </a:p>
          <a:p>
            <a:pPr marL="457200" indent="-457200">
              <a:buFont typeface="Arial" panose="020B0604020202020204" pitchFamily="34" charset="0"/>
              <a:buChar char="•"/>
            </a:pPr>
            <a:r>
              <a:rPr lang="nl-NL" sz="2400" dirty="0">
                <a:solidFill>
                  <a:schemeClr val="bg1"/>
                </a:solidFill>
                <a:latin typeface="Avenir Black"/>
              </a:rPr>
              <a:t>Dingen weglaten? </a:t>
            </a:r>
            <a:endParaRPr lang="nl-BE" sz="2400" dirty="0">
              <a:solidFill>
                <a:schemeClr val="bg1"/>
              </a:solidFill>
              <a:latin typeface="Avenir Black"/>
            </a:endParaRPr>
          </a:p>
        </p:txBody>
      </p:sp>
      <p:sp>
        <p:nvSpPr>
          <p:cNvPr id="3" name="Tijdelijke aanduiding voor inhoud 2">
            <a:extLst>
              <a:ext uri="{FF2B5EF4-FFF2-40B4-BE49-F238E27FC236}">
                <a16:creationId xmlns:a16="http://schemas.microsoft.com/office/drawing/2014/main" id="{04DA1546-6D1F-42CC-23AA-5A6BB8FC8EC3}"/>
              </a:ext>
            </a:extLst>
          </p:cNvPr>
          <p:cNvSpPr>
            <a:spLocks noGrp="1"/>
          </p:cNvSpPr>
          <p:nvPr>
            <p:ph sz="quarter" idx="11"/>
          </p:nvPr>
        </p:nvSpPr>
        <p:spPr/>
        <p:txBody>
          <a:bodyPr/>
          <a:lstStyle/>
          <a:p>
            <a:endParaRPr lang="nl-BE"/>
          </a:p>
        </p:txBody>
      </p:sp>
      <p:pic>
        <p:nvPicPr>
          <p:cNvPr id="10" name="Tijdelijke aanduiding voor inhoud 6" descr="Bergbeklimmers die op een bergrug in de sneeuw lopen">
            <a:extLst>
              <a:ext uri="{FF2B5EF4-FFF2-40B4-BE49-F238E27FC236}">
                <a16:creationId xmlns:a16="http://schemas.microsoft.com/office/drawing/2014/main" id="{9D846684-F309-D3C7-EE6E-87C0F1A5C981}"/>
              </a:ext>
            </a:extLst>
          </p:cNvPr>
          <p:cNvPicPr>
            <a:picLocks noChangeAspect="1"/>
          </p:cNvPicPr>
          <p:nvPr/>
        </p:nvPicPr>
        <p:blipFill rotWithShape="1">
          <a:blip r:embed="rId8">
            <a:extLst>
              <a:ext uri="{28A0092B-C50C-407E-A947-70E740481C1C}">
                <a14:useLocalDpi xmlns:a14="http://schemas.microsoft.com/office/drawing/2010/main" val="0"/>
              </a:ext>
            </a:extLst>
          </a:blip>
          <a:srcRect l="29937" r="-1" b="-1"/>
          <a:stretch/>
        </p:blipFill>
        <p:spPr>
          <a:xfrm>
            <a:off x="8744661" y="1432184"/>
            <a:ext cx="3260725" cy="3101889"/>
          </a:xfrm>
          <a:prstGeom prst="rect">
            <a:avLst/>
          </a:prstGeom>
          <a:noFill/>
        </p:spPr>
      </p:pic>
    </p:spTree>
    <p:extLst>
      <p:ext uri="{BB962C8B-B14F-4D97-AF65-F5344CB8AC3E}">
        <p14:creationId xmlns:p14="http://schemas.microsoft.com/office/powerpoint/2010/main" val="19344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dachte met effen opvulling">
            <a:extLst>
              <a:ext uri="{FF2B5EF4-FFF2-40B4-BE49-F238E27FC236}">
                <a16:creationId xmlns:a16="http://schemas.microsoft.com/office/drawing/2014/main" id="{FFDCEB79-770E-9AED-9004-65EA7226B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4252" y="1487876"/>
            <a:ext cx="3882248" cy="3882248"/>
          </a:xfrm>
          <a:prstGeom prst="rect">
            <a:avLst/>
          </a:prstGeom>
        </p:spPr>
      </p:pic>
      <p:pic>
        <p:nvPicPr>
          <p:cNvPr id="7" name="Tijdelijke aanduiding voor inhoud 6" descr="Bergbeklimmers die op een bergrug in de sneeuw lopen">
            <a:extLst>
              <a:ext uri="{FF2B5EF4-FFF2-40B4-BE49-F238E27FC236}">
                <a16:creationId xmlns:a16="http://schemas.microsoft.com/office/drawing/2014/main" id="{42561207-466B-B7B1-64B3-AAEDBEC39CE0}"/>
              </a:ext>
            </a:extLst>
          </p:cNvPr>
          <p:cNvPicPr>
            <a:picLocks noGrp="1" noChangeAspect="1"/>
          </p:cNvPicPr>
          <p:nvPr>
            <p:ph sz="quarter" idx="11"/>
          </p:nvPr>
        </p:nvPicPr>
        <p:blipFill rotWithShape="1">
          <a:blip r:embed="rId5">
            <a:extLst>
              <a:ext uri="{28A0092B-C50C-407E-A947-70E740481C1C}">
                <a14:useLocalDpi xmlns:a14="http://schemas.microsoft.com/office/drawing/2010/main" val="0"/>
              </a:ext>
            </a:extLst>
          </a:blip>
          <a:srcRect l="29937" r="-1" b="-1"/>
          <a:stretch/>
        </p:blipFill>
        <p:spPr>
          <a:xfrm>
            <a:off x="8697913" y="1968543"/>
            <a:ext cx="3260725" cy="3101889"/>
          </a:xfrm>
          <a:prstGeom prst="rect">
            <a:avLst/>
          </a:prstGeom>
          <a:noFill/>
        </p:spPr>
      </p:pic>
      <p:sp>
        <p:nvSpPr>
          <p:cNvPr id="6" name="Tekstvak 5">
            <a:extLst>
              <a:ext uri="{FF2B5EF4-FFF2-40B4-BE49-F238E27FC236}">
                <a16:creationId xmlns:a16="http://schemas.microsoft.com/office/drawing/2014/main" id="{7287461A-17A9-DC2F-4AE4-08A50B41D13E}"/>
              </a:ext>
            </a:extLst>
          </p:cNvPr>
          <p:cNvSpPr txBox="1"/>
          <p:nvPr/>
        </p:nvSpPr>
        <p:spPr>
          <a:xfrm>
            <a:off x="3136900" y="2124932"/>
            <a:ext cx="2082800" cy="830997"/>
          </a:xfrm>
          <a:prstGeom prst="rect">
            <a:avLst/>
          </a:prstGeom>
          <a:noFill/>
        </p:spPr>
        <p:txBody>
          <a:bodyPr wrap="square" rtlCol="0">
            <a:spAutoFit/>
          </a:bodyPr>
          <a:lstStyle/>
          <a:p>
            <a:pPr marL="0" indent="0">
              <a:buNone/>
            </a:pPr>
            <a:r>
              <a:rPr lang="nl-BE" sz="2400" dirty="0">
                <a:solidFill>
                  <a:schemeClr val="bg1"/>
                </a:solidFill>
              </a:rPr>
              <a:t>kennisdeling </a:t>
            </a:r>
          </a:p>
          <a:p>
            <a:pPr marL="0" indent="0">
              <a:buNone/>
            </a:pPr>
            <a:r>
              <a:rPr lang="nl-BE" sz="2400" dirty="0">
                <a:solidFill>
                  <a:schemeClr val="bg1"/>
                </a:solidFill>
              </a:rPr>
              <a:t>&amp; mijn rol</a:t>
            </a:r>
          </a:p>
        </p:txBody>
      </p:sp>
      <p:grpSp>
        <p:nvGrpSpPr>
          <p:cNvPr id="2" name="Groep 1">
            <a:extLst>
              <a:ext uri="{FF2B5EF4-FFF2-40B4-BE49-F238E27FC236}">
                <a16:creationId xmlns:a16="http://schemas.microsoft.com/office/drawing/2014/main" id="{49D67E70-2CD5-B6B1-599D-54BB31F0666A}"/>
              </a:ext>
            </a:extLst>
          </p:cNvPr>
          <p:cNvGrpSpPr/>
          <p:nvPr/>
        </p:nvGrpSpPr>
        <p:grpSpPr>
          <a:xfrm>
            <a:off x="11058638" y="434140"/>
            <a:ext cx="900000" cy="900000"/>
            <a:chOff x="1761556" y="4454049"/>
            <a:chExt cx="900000" cy="900000"/>
          </a:xfrm>
        </p:grpSpPr>
        <p:sp>
          <p:nvSpPr>
            <p:cNvPr id="3" name="Circle">
              <a:extLst>
                <a:ext uri="{FF2B5EF4-FFF2-40B4-BE49-F238E27FC236}">
                  <a16:creationId xmlns:a16="http://schemas.microsoft.com/office/drawing/2014/main" id="{3799548E-FCAD-49AD-B997-F5AE57793E8E}"/>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F0EF828A-C9F8-9D64-AE0E-D0B9FB8A67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04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dachte met effen opvulling">
            <a:extLst>
              <a:ext uri="{FF2B5EF4-FFF2-40B4-BE49-F238E27FC236}">
                <a16:creationId xmlns:a16="http://schemas.microsoft.com/office/drawing/2014/main" id="{FFDCEB79-770E-9AED-9004-65EA7226B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4252" y="1585444"/>
            <a:ext cx="3882248" cy="3882248"/>
          </a:xfrm>
          <a:prstGeom prst="rect">
            <a:avLst/>
          </a:prstGeom>
        </p:spPr>
      </p:pic>
      <p:sp>
        <p:nvSpPr>
          <p:cNvPr id="6" name="Tekstvak 5">
            <a:extLst>
              <a:ext uri="{FF2B5EF4-FFF2-40B4-BE49-F238E27FC236}">
                <a16:creationId xmlns:a16="http://schemas.microsoft.com/office/drawing/2014/main" id="{7287461A-17A9-DC2F-4AE4-08A50B41D13E}"/>
              </a:ext>
            </a:extLst>
          </p:cNvPr>
          <p:cNvSpPr txBox="1"/>
          <p:nvPr/>
        </p:nvSpPr>
        <p:spPr>
          <a:xfrm>
            <a:off x="3076939" y="2387391"/>
            <a:ext cx="2082800" cy="830997"/>
          </a:xfrm>
          <a:prstGeom prst="rect">
            <a:avLst/>
          </a:prstGeom>
          <a:noFill/>
        </p:spPr>
        <p:txBody>
          <a:bodyPr wrap="square" rtlCol="0">
            <a:spAutoFit/>
          </a:bodyPr>
          <a:lstStyle/>
          <a:p>
            <a:pPr marL="0" indent="0" algn="ctr">
              <a:buNone/>
            </a:pPr>
            <a:r>
              <a:rPr lang="nl-BE" sz="2400" dirty="0">
                <a:solidFill>
                  <a:schemeClr val="bg1"/>
                </a:solidFill>
              </a:rPr>
              <a:t>Wat heb ik dan te doen? </a:t>
            </a:r>
          </a:p>
        </p:txBody>
      </p:sp>
      <p:grpSp>
        <p:nvGrpSpPr>
          <p:cNvPr id="2" name="Groep 1">
            <a:extLst>
              <a:ext uri="{FF2B5EF4-FFF2-40B4-BE49-F238E27FC236}">
                <a16:creationId xmlns:a16="http://schemas.microsoft.com/office/drawing/2014/main" id="{49D67E70-2CD5-B6B1-599D-54BB31F0666A}"/>
              </a:ext>
            </a:extLst>
          </p:cNvPr>
          <p:cNvGrpSpPr/>
          <p:nvPr/>
        </p:nvGrpSpPr>
        <p:grpSpPr>
          <a:xfrm>
            <a:off x="11058638" y="434140"/>
            <a:ext cx="900000" cy="900000"/>
            <a:chOff x="1761556" y="4454049"/>
            <a:chExt cx="900000" cy="900000"/>
          </a:xfrm>
        </p:grpSpPr>
        <p:sp>
          <p:nvSpPr>
            <p:cNvPr id="3" name="Circle">
              <a:extLst>
                <a:ext uri="{FF2B5EF4-FFF2-40B4-BE49-F238E27FC236}">
                  <a16:creationId xmlns:a16="http://schemas.microsoft.com/office/drawing/2014/main" id="{3799548E-FCAD-49AD-B997-F5AE57793E8E}"/>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F0EF828A-C9F8-9D64-AE0E-D0B9FB8A6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jdelijke aanduiding voor inhoud 8">
            <a:extLst>
              <a:ext uri="{FF2B5EF4-FFF2-40B4-BE49-F238E27FC236}">
                <a16:creationId xmlns:a16="http://schemas.microsoft.com/office/drawing/2014/main" id="{E6E56687-76FC-9C57-38C0-299F51280D54}"/>
              </a:ext>
            </a:extLst>
          </p:cNvPr>
          <p:cNvSpPr>
            <a:spLocks noGrp="1"/>
          </p:cNvSpPr>
          <p:nvPr>
            <p:ph sz="quarter" idx="11"/>
          </p:nvPr>
        </p:nvSpPr>
        <p:spPr/>
        <p:txBody>
          <a:bodyPr/>
          <a:lstStyle/>
          <a:p>
            <a:endParaRPr lang="nl-BE"/>
          </a:p>
        </p:txBody>
      </p:sp>
      <p:pic>
        <p:nvPicPr>
          <p:cNvPr id="10" name="Afbeelding 9" descr="Houten boot op meer">
            <a:extLst>
              <a:ext uri="{FF2B5EF4-FFF2-40B4-BE49-F238E27FC236}">
                <a16:creationId xmlns:a16="http://schemas.microsoft.com/office/drawing/2014/main" id="{FE922F05-A956-7526-20B7-652AD70D8E14}"/>
              </a:ext>
            </a:extLst>
          </p:cNvPr>
          <p:cNvPicPr>
            <a:picLocks noChangeAspect="1"/>
          </p:cNvPicPr>
          <p:nvPr/>
        </p:nvPicPr>
        <p:blipFill rotWithShape="1">
          <a:blip r:embed="rId6">
            <a:extLst>
              <a:ext uri="{28A0092B-C50C-407E-A947-70E740481C1C}">
                <a14:useLocalDpi xmlns:a14="http://schemas.microsoft.com/office/drawing/2010/main" val="0"/>
              </a:ext>
            </a:extLst>
          </a:blip>
          <a:srcRect l="23711" r="24822" b="-2"/>
          <a:stretch/>
        </p:blipFill>
        <p:spPr>
          <a:xfrm>
            <a:off x="8697913" y="1404938"/>
            <a:ext cx="3260725" cy="4229100"/>
          </a:xfrm>
          <a:prstGeom prst="rect">
            <a:avLst/>
          </a:prstGeom>
          <a:noFill/>
        </p:spPr>
      </p:pic>
    </p:spTree>
    <p:extLst>
      <p:ext uri="{BB962C8B-B14F-4D97-AF65-F5344CB8AC3E}">
        <p14:creationId xmlns:p14="http://schemas.microsoft.com/office/powerpoint/2010/main" val="42309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40AF99-05E0-F0A0-8A9E-459A81E95161}"/>
              </a:ext>
            </a:extLst>
          </p:cNvPr>
          <p:cNvSpPr>
            <a:spLocks noGrp="1"/>
          </p:cNvSpPr>
          <p:nvPr>
            <p:ph type="body" sz="quarter" idx="10"/>
          </p:nvPr>
        </p:nvSpPr>
        <p:spPr>
          <a:xfrm>
            <a:off x="464548" y="1685877"/>
            <a:ext cx="7600950" cy="3381375"/>
          </a:xfrm>
        </p:spPr>
        <p:txBody>
          <a:bodyPr>
            <a:noAutofit/>
          </a:bodyPr>
          <a:lstStyle/>
          <a:p>
            <a:pPr marL="342900" lvl="0" indent="-342900">
              <a:lnSpc>
                <a:spcPct val="107000"/>
              </a:lnSpc>
              <a:buFont typeface="Symbol" panose="05050102010706020507" pitchFamily="18" charset="2"/>
              <a:buChar char=""/>
            </a:pPr>
            <a:r>
              <a:rPr lang="nl-BE" sz="2400" kern="100" dirty="0">
                <a:effectLst/>
                <a:ea typeface="Calibri" panose="020F0502020204030204" pitchFamily="34" charset="0"/>
                <a:cs typeface="Arial" panose="020B0604020202020204" pitchFamily="34" charset="0"/>
              </a:rPr>
              <a:t>Welke effect wil ik dat mijn acties hebben op de kennisdeling in mijn team? </a:t>
            </a:r>
          </a:p>
          <a:p>
            <a:pPr marL="342900" lvl="0" indent="-342900">
              <a:lnSpc>
                <a:spcPct val="107000"/>
              </a:lnSpc>
              <a:buFont typeface="Symbol" panose="05050102010706020507" pitchFamily="18" charset="2"/>
              <a:buChar char=""/>
            </a:pPr>
            <a:r>
              <a:rPr lang="nl-BE" sz="2400" kern="100" dirty="0">
                <a:effectLst/>
                <a:ea typeface="Calibri" panose="020F0502020204030204" pitchFamily="34" charset="0"/>
                <a:cs typeface="Arial" panose="020B0604020202020204" pitchFamily="34" charset="0"/>
              </a:rPr>
              <a:t>Wat heb ik dan te doen?</a:t>
            </a:r>
          </a:p>
          <a:p>
            <a:pPr marL="342900" lvl="0" indent="-342900">
              <a:lnSpc>
                <a:spcPct val="107000"/>
              </a:lnSpc>
              <a:buFont typeface="Symbol" panose="05050102010706020507" pitchFamily="18" charset="2"/>
              <a:buChar char=""/>
            </a:pPr>
            <a:r>
              <a:rPr lang="nl-BE" sz="2400" kern="100" dirty="0">
                <a:effectLst/>
                <a:ea typeface="Calibri" panose="020F0502020204030204" pitchFamily="34" charset="0"/>
                <a:cs typeface="Arial" panose="020B0604020202020204" pitchFamily="34" charset="0"/>
              </a:rPr>
              <a:t>Wat heb ik dan te leren?</a:t>
            </a:r>
          </a:p>
          <a:p>
            <a:pPr marL="342900" lvl="0" indent="-342900">
              <a:lnSpc>
                <a:spcPct val="107000"/>
              </a:lnSpc>
              <a:spcAft>
                <a:spcPts val="800"/>
              </a:spcAft>
              <a:buFont typeface="Symbol" panose="05050102010706020507" pitchFamily="18" charset="2"/>
              <a:buChar char=""/>
            </a:pPr>
            <a:r>
              <a:rPr lang="nl-BE" sz="2400" kern="100">
                <a:effectLst/>
                <a:ea typeface="Calibri" panose="020F0502020204030204" pitchFamily="34" charset="0"/>
                <a:cs typeface="Arial" panose="020B0604020202020204" pitchFamily="34" charset="0"/>
              </a:rPr>
              <a:t>Wat verwacht ik dan nog </a:t>
            </a:r>
            <a:r>
              <a:rPr lang="nl-BE" sz="2400" kern="100" dirty="0">
                <a:effectLst/>
                <a:ea typeface="Calibri" panose="020F0502020204030204" pitchFamily="34" charset="0"/>
                <a:cs typeface="Arial" panose="020B0604020202020204" pitchFamily="34" charset="0"/>
              </a:rPr>
              <a:t>van deze opleiding?</a:t>
            </a:r>
          </a:p>
        </p:txBody>
      </p:sp>
      <p:pic>
        <p:nvPicPr>
          <p:cNvPr id="5" name="Afbeelding 4" descr="Houten boot op meer">
            <a:extLst>
              <a:ext uri="{FF2B5EF4-FFF2-40B4-BE49-F238E27FC236}">
                <a16:creationId xmlns:a16="http://schemas.microsoft.com/office/drawing/2014/main" id="{014F5C27-F8C0-E633-E27C-5D3DAE0110AA}"/>
              </a:ext>
            </a:extLst>
          </p:cNvPr>
          <p:cNvPicPr>
            <a:picLocks noChangeAspect="1"/>
          </p:cNvPicPr>
          <p:nvPr/>
        </p:nvPicPr>
        <p:blipFill rotWithShape="1">
          <a:blip r:embed="rId3">
            <a:extLst>
              <a:ext uri="{28A0092B-C50C-407E-A947-70E740481C1C}">
                <a14:useLocalDpi xmlns:a14="http://schemas.microsoft.com/office/drawing/2010/main" val="0"/>
              </a:ext>
            </a:extLst>
          </a:blip>
          <a:srcRect l="23711" r="24822" b="-2"/>
          <a:stretch/>
        </p:blipFill>
        <p:spPr>
          <a:xfrm>
            <a:off x="8697913" y="1404938"/>
            <a:ext cx="3260725" cy="4229100"/>
          </a:xfrm>
          <a:prstGeom prst="rect">
            <a:avLst/>
          </a:prstGeom>
          <a:noFill/>
        </p:spPr>
      </p:pic>
    </p:spTree>
    <p:extLst>
      <p:ext uri="{BB962C8B-B14F-4D97-AF65-F5344CB8AC3E}">
        <p14:creationId xmlns:p14="http://schemas.microsoft.com/office/powerpoint/2010/main" val="3227475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361877" cy="3105063"/>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000" b="1"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4000" b="1" dirty="0" err="1">
                  <a:solidFill>
                    <a:srgbClr val="000000"/>
                  </a:solidFill>
                  <a:latin typeface="Avenir Black"/>
                </a:rPr>
                <a:t>What</a:t>
              </a:r>
              <a:r>
                <a:rPr lang="nl-NL" sz="4000" b="1" dirty="0">
                  <a:solidFill>
                    <a:srgbClr val="000000"/>
                  </a:solidFill>
                  <a:latin typeface="Avenir Black"/>
                </a:rPr>
                <a:t> </a:t>
              </a:r>
              <a:r>
                <a:rPr lang="nl-NL" sz="4000" b="1" dirty="0" err="1">
                  <a:solidFill>
                    <a:srgbClr val="000000"/>
                  </a:solidFill>
                  <a:latin typeface="Avenir Black"/>
                </a:rPr>
                <a:t>you</a:t>
              </a:r>
              <a:r>
                <a:rPr lang="nl-NL" sz="4000" b="1" dirty="0">
                  <a:solidFill>
                    <a:srgbClr val="000000"/>
                  </a:solidFill>
                  <a:latin typeface="Avenir Black"/>
                </a:rPr>
                <a:t> </a:t>
              </a:r>
              <a:r>
                <a:rPr lang="nl-NL" sz="4000" b="1" dirty="0" err="1">
                  <a:solidFill>
                    <a:srgbClr val="000000"/>
                  </a:solidFill>
                  <a:latin typeface="Avenir Black"/>
                </a:rPr>
                <a:t>reflect</a:t>
              </a:r>
              <a:r>
                <a:rPr lang="nl-NL" sz="4000" b="1" dirty="0">
                  <a:solidFill>
                    <a:srgbClr val="000000"/>
                  </a:solidFill>
                  <a:latin typeface="Avenir Black"/>
                </a:rPr>
                <a:t> on </a:t>
              </a:r>
              <a:r>
                <a:rPr lang="nl-NL" sz="4000" b="1" dirty="0" err="1">
                  <a:solidFill>
                    <a:srgbClr val="000000"/>
                  </a:solidFill>
                  <a:latin typeface="Avenir Black"/>
                </a:rPr>
                <a:t>determines</a:t>
              </a:r>
              <a:r>
                <a:rPr lang="nl-NL" sz="4000" b="1" dirty="0">
                  <a:solidFill>
                    <a:srgbClr val="000000"/>
                  </a:solidFill>
                  <a:latin typeface="Avenir Black"/>
                </a:rPr>
                <a:t> </a:t>
              </a:r>
              <a:r>
                <a:rPr lang="nl-NL" sz="4000" b="1" dirty="0" err="1">
                  <a:solidFill>
                    <a:srgbClr val="000000"/>
                  </a:solidFill>
                  <a:latin typeface="Avenir Black"/>
                </a:rPr>
                <a:t>what</a:t>
              </a:r>
              <a:r>
                <a:rPr lang="nl-NL" sz="4000" b="1" dirty="0">
                  <a:solidFill>
                    <a:srgbClr val="000000"/>
                  </a:solidFill>
                  <a:latin typeface="Avenir Black"/>
                </a:rPr>
                <a:t> </a:t>
              </a:r>
              <a:r>
                <a:rPr lang="nl-NL" sz="4000" b="1" dirty="0" err="1">
                  <a:solidFill>
                    <a:srgbClr val="000000"/>
                  </a:solidFill>
                  <a:latin typeface="Avenir Black"/>
                </a:rPr>
                <a:t>you</a:t>
              </a:r>
              <a:r>
                <a:rPr lang="nl-NL" sz="4000" b="1" dirty="0">
                  <a:solidFill>
                    <a:srgbClr val="000000"/>
                  </a:solidFill>
                  <a:latin typeface="Avenir Black"/>
                </a:rPr>
                <a:t> </a:t>
              </a:r>
              <a:r>
                <a:rPr lang="nl-NL" sz="4000" b="1" dirty="0" err="1">
                  <a:solidFill>
                    <a:srgbClr val="000000"/>
                  </a:solidFill>
                  <a:latin typeface="Avenir Black"/>
                </a:rPr>
                <a:t>will</a:t>
              </a:r>
              <a:r>
                <a:rPr lang="nl-NL" sz="4000" b="1" dirty="0">
                  <a:solidFill>
                    <a:srgbClr val="000000"/>
                  </a:solidFill>
                  <a:latin typeface="Avenir Black"/>
                </a:rPr>
                <a:t> </a:t>
              </a:r>
              <a:r>
                <a:rPr lang="nl-NL" sz="4000" b="1" dirty="0" err="1">
                  <a:solidFill>
                    <a:srgbClr val="000000"/>
                  </a:solidFill>
                  <a:latin typeface="Avenir Black"/>
                </a:rPr>
                <a:t>learn</a:t>
              </a:r>
              <a:endParaRPr lang="nl-NL" sz="2400" b="1"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dirty="0">
                  <a:solidFill>
                    <a:srgbClr val="2C3E50"/>
                  </a:solidFill>
                  <a:latin typeface="Avenir Black"/>
                </a:rPr>
                <a:t>- </a:t>
              </a:r>
              <a:r>
                <a:rPr kumimoji="0" lang="nl-BE" i="0" u="none" strike="noStrike" kern="1200" spc="0" normalizeH="0" baseline="0" noProof="0" dirty="0">
                  <a:ln>
                    <a:noFill/>
                  </a:ln>
                  <a:solidFill>
                    <a:srgbClr val="2C3E50"/>
                  </a:solidFill>
                  <a:effectLst/>
                  <a:uLnTx/>
                  <a:uFillTx/>
                  <a:latin typeface="Avenir Black"/>
                </a:rPr>
                <a:t>John C. Maxwell</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217426" y="4876799"/>
            <a:ext cx="644424" cy="412745"/>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8E86E2EA-9FFD-9268-5ECA-CDC1C563C3FF}"/>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26A1426D-BCB6-A222-BD65-3ED25494ED7B}"/>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DDAA1B59-B417-2F99-1B11-9E0C13A8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2357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361877" cy="3105063"/>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100" b="1"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4000" b="1" dirty="0">
                  <a:solidFill>
                    <a:srgbClr val="000000"/>
                  </a:solidFill>
                  <a:latin typeface="Avenir Black"/>
                </a:rPr>
                <a:t>Learning is </a:t>
              </a:r>
              <a:r>
                <a:rPr lang="nl-NL" sz="4000" b="1" dirty="0" err="1">
                  <a:solidFill>
                    <a:srgbClr val="000000"/>
                  </a:solidFill>
                  <a:latin typeface="Avenir Black"/>
                </a:rPr>
                <a:t>experience</a:t>
              </a:r>
              <a:r>
                <a:rPr lang="nl-NL" sz="4000" b="1" dirty="0">
                  <a:solidFill>
                    <a:srgbClr val="000000"/>
                  </a:solidFill>
                  <a:latin typeface="Avenir Black"/>
                </a:rPr>
                <a:t>. </a:t>
              </a:r>
              <a:r>
                <a:rPr lang="nl-NL" sz="4000" b="1" dirty="0" err="1">
                  <a:solidFill>
                    <a:srgbClr val="000000"/>
                  </a:solidFill>
                  <a:latin typeface="Avenir Black"/>
                </a:rPr>
                <a:t>Everything</a:t>
              </a:r>
              <a:r>
                <a:rPr lang="nl-NL" sz="4000" b="1" dirty="0">
                  <a:solidFill>
                    <a:srgbClr val="000000"/>
                  </a:solidFill>
                  <a:latin typeface="Avenir Black"/>
                </a:rPr>
                <a:t> </a:t>
              </a:r>
              <a:r>
                <a:rPr lang="nl-NL" sz="4000" b="1" dirty="0" err="1">
                  <a:solidFill>
                    <a:srgbClr val="000000"/>
                  </a:solidFill>
                  <a:latin typeface="Avenir Black"/>
                </a:rPr>
                <a:t>else</a:t>
              </a:r>
              <a:r>
                <a:rPr lang="nl-NL" sz="4000" b="1" dirty="0">
                  <a:solidFill>
                    <a:srgbClr val="000000"/>
                  </a:solidFill>
                  <a:latin typeface="Avenir Black"/>
                </a:rPr>
                <a:t> is </a:t>
              </a:r>
              <a:r>
                <a:rPr lang="nl-NL" sz="4000" b="1" dirty="0" err="1">
                  <a:solidFill>
                    <a:srgbClr val="000000"/>
                  </a:solidFill>
                  <a:latin typeface="Avenir Black"/>
                </a:rPr>
                <a:t>just</a:t>
              </a:r>
              <a:r>
                <a:rPr lang="nl-NL" sz="4000" b="1" dirty="0">
                  <a:solidFill>
                    <a:srgbClr val="000000"/>
                  </a:solidFill>
                  <a:latin typeface="Avenir Black"/>
                </a:rPr>
                <a:t> information. </a:t>
              </a:r>
              <a:endParaRPr lang="nl-NL" sz="2400" b="1"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dirty="0">
                  <a:solidFill>
                    <a:srgbClr val="2C3E50"/>
                  </a:solidFill>
                  <a:latin typeface="Avenir Black"/>
                </a:rPr>
                <a:t>- </a:t>
              </a:r>
              <a:r>
                <a:rPr kumimoji="0" lang="nl-BE" i="0" u="none" strike="noStrike" kern="1200" spc="0" normalizeH="0" baseline="0" noProof="0" dirty="0">
                  <a:ln>
                    <a:noFill/>
                  </a:ln>
                  <a:solidFill>
                    <a:srgbClr val="2C3E50"/>
                  </a:solidFill>
                  <a:effectLst/>
                  <a:uLnTx/>
                  <a:uFillTx/>
                  <a:latin typeface="Avenir Black"/>
                </a:rPr>
                <a:t>Albert Einstein</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231954" y="4704598"/>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8E86E2EA-9FFD-9268-5ECA-CDC1C563C3FF}"/>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26A1426D-BCB6-A222-BD65-3ED25494ED7B}"/>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DDAA1B59-B417-2F99-1B11-9E0C13A8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711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42D8757-204A-C298-0AE0-C3B7A9C58997}"/>
              </a:ext>
            </a:extLst>
          </p:cNvPr>
          <p:cNvSpPr>
            <a:spLocks noGrp="1"/>
          </p:cNvSpPr>
          <p:nvPr>
            <p:ph type="body" sz="quarter" idx="10"/>
          </p:nvPr>
        </p:nvSpPr>
        <p:spPr/>
        <p:txBody>
          <a:bodyPr/>
          <a:lstStyle/>
          <a:p>
            <a:r>
              <a:rPr lang="nl-BE" dirty="0"/>
              <a:t>Leertraject</a:t>
            </a:r>
          </a:p>
        </p:txBody>
      </p:sp>
      <p:sp>
        <p:nvSpPr>
          <p:cNvPr id="4" name="Pijl: rechts 3">
            <a:extLst>
              <a:ext uri="{FF2B5EF4-FFF2-40B4-BE49-F238E27FC236}">
                <a16:creationId xmlns:a16="http://schemas.microsoft.com/office/drawing/2014/main" id="{D58F3B93-1CBE-ED9C-1912-29DB0D776B8B}"/>
              </a:ext>
            </a:extLst>
          </p:cNvPr>
          <p:cNvSpPr/>
          <p:nvPr/>
        </p:nvSpPr>
        <p:spPr>
          <a:xfrm>
            <a:off x="478391" y="5690916"/>
            <a:ext cx="10911660" cy="360040"/>
          </a:xfrm>
          <a:prstGeom prst="rightArrow">
            <a:avLst/>
          </a:prstGeom>
          <a:solidFill>
            <a:srgbClr val="1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Ovaal 4">
            <a:extLst>
              <a:ext uri="{FF2B5EF4-FFF2-40B4-BE49-F238E27FC236}">
                <a16:creationId xmlns:a16="http://schemas.microsoft.com/office/drawing/2014/main" id="{5BB08B34-59C3-7DF5-B9FF-3DFBE8A23AF2}"/>
              </a:ext>
            </a:extLst>
          </p:cNvPr>
          <p:cNvSpPr/>
          <p:nvPr/>
        </p:nvSpPr>
        <p:spPr>
          <a:xfrm>
            <a:off x="2278509" y="1886930"/>
            <a:ext cx="1440000" cy="1080000"/>
          </a:xfrm>
          <a:prstGeom prst="ellipse">
            <a:avLst/>
          </a:prstGeom>
          <a:solidFill>
            <a:schemeClr val="bg1"/>
          </a:solidFill>
          <a:ln w="28575">
            <a:solidFill>
              <a:srgbClr val="1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lumMod val="50000"/>
                  </a:schemeClr>
                </a:solidFill>
              </a:rPr>
              <a:t>Terugkom-</a:t>
            </a:r>
          </a:p>
          <a:p>
            <a:pPr algn="ctr"/>
            <a:r>
              <a:rPr lang="nl-BE" sz="1400" dirty="0">
                <a:solidFill>
                  <a:schemeClr val="tx1">
                    <a:lumMod val="50000"/>
                  </a:schemeClr>
                </a:solidFill>
              </a:rPr>
              <a:t>Sessie(s)</a:t>
            </a:r>
            <a:endParaRPr lang="nl-BE" sz="1400" dirty="0"/>
          </a:p>
        </p:txBody>
      </p:sp>
      <p:sp>
        <p:nvSpPr>
          <p:cNvPr id="6" name="Rechthoek: afgeronde hoeken 5">
            <a:extLst>
              <a:ext uri="{FF2B5EF4-FFF2-40B4-BE49-F238E27FC236}">
                <a16:creationId xmlns:a16="http://schemas.microsoft.com/office/drawing/2014/main" id="{BB40A202-937B-F631-3BB2-CA2944605E48}"/>
              </a:ext>
            </a:extLst>
          </p:cNvPr>
          <p:cNvSpPr/>
          <p:nvPr/>
        </p:nvSpPr>
        <p:spPr>
          <a:xfrm>
            <a:off x="5712369" y="3490769"/>
            <a:ext cx="2160000" cy="1260000"/>
          </a:xfrm>
          <a:prstGeom prst="roundRect">
            <a:avLst/>
          </a:prstGeom>
          <a:solidFill>
            <a:srgbClr val="1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Opleiding 3</a:t>
            </a:r>
          </a:p>
        </p:txBody>
      </p:sp>
      <p:sp>
        <p:nvSpPr>
          <p:cNvPr id="7" name="Rechthoek: afgeronde hoeken 6">
            <a:extLst>
              <a:ext uri="{FF2B5EF4-FFF2-40B4-BE49-F238E27FC236}">
                <a16:creationId xmlns:a16="http://schemas.microsoft.com/office/drawing/2014/main" id="{3A6E9FA7-1C05-843F-8B95-04F8BD8DFCF3}"/>
              </a:ext>
            </a:extLst>
          </p:cNvPr>
          <p:cNvSpPr/>
          <p:nvPr/>
        </p:nvSpPr>
        <p:spPr>
          <a:xfrm>
            <a:off x="8331567" y="3490769"/>
            <a:ext cx="2160000" cy="1260000"/>
          </a:xfrm>
          <a:prstGeom prst="roundRect">
            <a:avLst/>
          </a:prstGeom>
          <a:solidFill>
            <a:srgbClr val="1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Opleiding 4</a:t>
            </a:r>
          </a:p>
        </p:txBody>
      </p:sp>
      <p:sp>
        <p:nvSpPr>
          <p:cNvPr id="8" name="Rechthoek: afgeronde hoeken 7">
            <a:extLst>
              <a:ext uri="{FF2B5EF4-FFF2-40B4-BE49-F238E27FC236}">
                <a16:creationId xmlns:a16="http://schemas.microsoft.com/office/drawing/2014/main" id="{48493134-2573-5876-98E7-C3C844F4A010}"/>
              </a:ext>
            </a:extLst>
          </p:cNvPr>
          <p:cNvSpPr/>
          <p:nvPr/>
        </p:nvSpPr>
        <p:spPr>
          <a:xfrm>
            <a:off x="478391" y="3495203"/>
            <a:ext cx="2160000" cy="1260000"/>
          </a:xfrm>
          <a:prstGeom prst="roundRect">
            <a:avLst/>
          </a:prstGeom>
          <a:solidFill>
            <a:srgbClr val="1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Opleiding 1</a:t>
            </a:r>
          </a:p>
        </p:txBody>
      </p:sp>
      <p:sp>
        <p:nvSpPr>
          <p:cNvPr id="9" name="Rechthoek: afgeronde hoeken 8">
            <a:extLst>
              <a:ext uri="{FF2B5EF4-FFF2-40B4-BE49-F238E27FC236}">
                <a16:creationId xmlns:a16="http://schemas.microsoft.com/office/drawing/2014/main" id="{6982957A-C70C-59CF-2EA4-B3FE540A5490}"/>
              </a:ext>
            </a:extLst>
          </p:cNvPr>
          <p:cNvSpPr/>
          <p:nvPr/>
        </p:nvSpPr>
        <p:spPr>
          <a:xfrm>
            <a:off x="3097591" y="3490769"/>
            <a:ext cx="2160000" cy="1260000"/>
          </a:xfrm>
          <a:prstGeom prst="roundRect">
            <a:avLst/>
          </a:prstGeom>
          <a:solidFill>
            <a:srgbClr val="1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Opleiding 2</a:t>
            </a:r>
          </a:p>
        </p:txBody>
      </p:sp>
      <p:sp>
        <p:nvSpPr>
          <p:cNvPr id="10" name="Ovaal 9">
            <a:extLst>
              <a:ext uri="{FF2B5EF4-FFF2-40B4-BE49-F238E27FC236}">
                <a16:creationId xmlns:a16="http://schemas.microsoft.com/office/drawing/2014/main" id="{F15F8F4C-3C46-0236-86BE-B78CAC0304F7}"/>
              </a:ext>
            </a:extLst>
          </p:cNvPr>
          <p:cNvSpPr/>
          <p:nvPr/>
        </p:nvSpPr>
        <p:spPr>
          <a:xfrm>
            <a:off x="4805171" y="1886930"/>
            <a:ext cx="1440000" cy="1080000"/>
          </a:xfrm>
          <a:prstGeom prst="ellipse">
            <a:avLst/>
          </a:prstGeom>
          <a:solidFill>
            <a:schemeClr val="bg1"/>
          </a:solidFill>
          <a:ln w="28575">
            <a:solidFill>
              <a:srgbClr val="1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lumMod val="50000"/>
                  </a:schemeClr>
                </a:solidFill>
              </a:rPr>
              <a:t>Terugkom-</a:t>
            </a:r>
          </a:p>
          <a:p>
            <a:pPr algn="ctr"/>
            <a:r>
              <a:rPr lang="nl-BE" sz="1400" dirty="0">
                <a:solidFill>
                  <a:schemeClr val="tx1">
                    <a:lumMod val="50000"/>
                  </a:schemeClr>
                </a:solidFill>
              </a:rPr>
              <a:t>Sessie(s)</a:t>
            </a:r>
            <a:endParaRPr lang="nl-BE" sz="1400" dirty="0"/>
          </a:p>
        </p:txBody>
      </p:sp>
      <p:sp>
        <p:nvSpPr>
          <p:cNvPr id="11" name="Ovaal 10">
            <a:extLst>
              <a:ext uri="{FF2B5EF4-FFF2-40B4-BE49-F238E27FC236}">
                <a16:creationId xmlns:a16="http://schemas.microsoft.com/office/drawing/2014/main" id="{AA989005-5183-C0DA-C565-F0C06B4DD4CD}"/>
              </a:ext>
            </a:extLst>
          </p:cNvPr>
          <p:cNvSpPr/>
          <p:nvPr/>
        </p:nvSpPr>
        <p:spPr>
          <a:xfrm>
            <a:off x="7419949" y="1886930"/>
            <a:ext cx="1440000" cy="1080000"/>
          </a:xfrm>
          <a:prstGeom prst="ellipse">
            <a:avLst/>
          </a:prstGeom>
          <a:solidFill>
            <a:schemeClr val="bg1"/>
          </a:solidFill>
          <a:ln w="28575">
            <a:solidFill>
              <a:srgbClr val="1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lumMod val="50000"/>
                  </a:schemeClr>
                </a:solidFill>
              </a:rPr>
              <a:t>Terugkom-</a:t>
            </a:r>
          </a:p>
          <a:p>
            <a:pPr algn="ctr"/>
            <a:r>
              <a:rPr lang="nl-BE" sz="1400" dirty="0">
                <a:solidFill>
                  <a:schemeClr val="tx1">
                    <a:lumMod val="50000"/>
                  </a:schemeClr>
                </a:solidFill>
              </a:rPr>
              <a:t>Sessie(s)</a:t>
            </a:r>
            <a:endParaRPr lang="nl-BE" sz="1400" dirty="0"/>
          </a:p>
        </p:txBody>
      </p:sp>
      <p:sp>
        <p:nvSpPr>
          <p:cNvPr id="12" name="Ovaal 11">
            <a:extLst>
              <a:ext uri="{FF2B5EF4-FFF2-40B4-BE49-F238E27FC236}">
                <a16:creationId xmlns:a16="http://schemas.microsoft.com/office/drawing/2014/main" id="{F301CCB3-5C47-00C9-6996-11950AC664BF}"/>
              </a:ext>
            </a:extLst>
          </p:cNvPr>
          <p:cNvSpPr/>
          <p:nvPr/>
        </p:nvSpPr>
        <p:spPr>
          <a:xfrm>
            <a:off x="10233671" y="1886930"/>
            <a:ext cx="1440000" cy="1080000"/>
          </a:xfrm>
          <a:prstGeom prst="ellipse">
            <a:avLst/>
          </a:prstGeom>
          <a:solidFill>
            <a:schemeClr val="bg1"/>
          </a:solidFill>
          <a:ln w="28575">
            <a:solidFill>
              <a:srgbClr val="1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chemeClr val="tx1">
                    <a:lumMod val="50000"/>
                  </a:schemeClr>
                </a:solidFill>
              </a:rPr>
              <a:t>Terugkom-</a:t>
            </a:r>
          </a:p>
          <a:p>
            <a:pPr algn="ctr"/>
            <a:r>
              <a:rPr lang="nl-BE" sz="1400" dirty="0">
                <a:solidFill>
                  <a:schemeClr val="tx1">
                    <a:lumMod val="50000"/>
                  </a:schemeClr>
                </a:solidFill>
              </a:rPr>
              <a:t>Sessie(s)</a:t>
            </a:r>
            <a:r>
              <a:rPr lang="nl-BE" sz="1400" dirty="0"/>
              <a:t>t</a:t>
            </a:r>
          </a:p>
        </p:txBody>
      </p:sp>
      <p:cxnSp>
        <p:nvCxnSpPr>
          <p:cNvPr id="13" name="Rechte verbindingslijn met pijl 12">
            <a:extLst>
              <a:ext uri="{FF2B5EF4-FFF2-40B4-BE49-F238E27FC236}">
                <a16:creationId xmlns:a16="http://schemas.microsoft.com/office/drawing/2014/main" id="{CF850947-501A-2936-9A18-0EC381A139FD}"/>
              </a:ext>
            </a:extLst>
          </p:cNvPr>
          <p:cNvCxnSpPr>
            <a:cxnSpLocks/>
            <a:stCxn id="8" idx="3"/>
            <a:endCxn id="5" idx="4"/>
          </p:cNvCxnSpPr>
          <p:nvPr/>
        </p:nvCxnSpPr>
        <p:spPr>
          <a:xfrm flipV="1">
            <a:off x="2638391" y="2966930"/>
            <a:ext cx="360118" cy="1158273"/>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09482E46-8AED-20AD-DB30-4FE6099E71C9}"/>
              </a:ext>
            </a:extLst>
          </p:cNvPr>
          <p:cNvCxnSpPr>
            <a:stCxn id="5" idx="4"/>
            <a:endCxn id="9" idx="0"/>
          </p:cNvCxnSpPr>
          <p:nvPr/>
        </p:nvCxnSpPr>
        <p:spPr>
          <a:xfrm>
            <a:off x="2998509" y="2966930"/>
            <a:ext cx="1179082" cy="52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D97A8A0C-E277-0617-79DA-D2DA35A2C850}"/>
              </a:ext>
            </a:extLst>
          </p:cNvPr>
          <p:cNvCxnSpPr>
            <a:cxnSpLocks/>
            <a:stCxn id="9" idx="3"/>
            <a:endCxn id="10" idx="4"/>
          </p:cNvCxnSpPr>
          <p:nvPr/>
        </p:nvCxnSpPr>
        <p:spPr>
          <a:xfrm flipV="1">
            <a:off x="5257591" y="2966930"/>
            <a:ext cx="267580" cy="115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CEDBF350-5363-F51C-639C-302A22498D2B}"/>
              </a:ext>
            </a:extLst>
          </p:cNvPr>
          <p:cNvCxnSpPr>
            <a:stCxn id="10" idx="4"/>
            <a:endCxn id="6" idx="0"/>
          </p:cNvCxnSpPr>
          <p:nvPr/>
        </p:nvCxnSpPr>
        <p:spPr>
          <a:xfrm>
            <a:off x="5525171" y="2966930"/>
            <a:ext cx="1267198" cy="52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6E913127-D41D-9500-DD9D-CF495426D6E3}"/>
              </a:ext>
            </a:extLst>
          </p:cNvPr>
          <p:cNvCxnSpPr>
            <a:stCxn id="6" idx="3"/>
            <a:endCxn id="11" idx="4"/>
          </p:cNvCxnSpPr>
          <p:nvPr/>
        </p:nvCxnSpPr>
        <p:spPr>
          <a:xfrm flipV="1">
            <a:off x="7872369" y="2966930"/>
            <a:ext cx="267580" cy="115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F168F9B2-07AA-DA8B-0F86-AC86F36BB8EF}"/>
              </a:ext>
            </a:extLst>
          </p:cNvPr>
          <p:cNvCxnSpPr>
            <a:stCxn id="11" idx="4"/>
            <a:endCxn id="7" idx="0"/>
          </p:cNvCxnSpPr>
          <p:nvPr/>
        </p:nvCxnSpPr>
        <p:spPr>
          <a:xfrm>
            <a:off x="8139949" y="2966930"/>
            <a:ext cx="1271618" cy="52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AAD756DF-9A6C-8FFD-D8D6-638EFDA65C4E}"/>
              </a:ext>
            </a:extLst>
          </p:cNvPr>
          <p:cNvCxnSpPr>
            <a:stCxn id="7" idx="3"/>
            <a:endCxn id="12" idx="4"/>
          </p:cNvCxnSpPr>
          <p:nvPr/>
        </p:nvCxnSpPr>
        <p:spPr>
          <a:xfrm flipV="1">
            <a:off x="10491567" y="2966930"/>
            <a:ext cx="462104" cy="1153839"/>
          </a:xfrm>
          <a:prstGeom prst="straightConnector1">
            <a:avLst/>
          </a:prstGeom>
          <a:ln>
            <a:solidFill>
              <a:srgbClr val="D6A800"/>
            </a:solidFill>
            <a:tailEnd type="triangle"/>
          </a:ln>
        </p:spPr>
        <p:style>
          <a:lnRef idx="1">
            <a:schemeClr val="accent1"/>
          </a:lnRef>
          <a:fillRef idx="0">
            <a:schemeClr val="accent1"/>
          </a:fillRef>
          <a:effectRef idx="0">
            <a:schemeClr val="accent1"/>
          </a:effectRef>
          <a:fontRef idx="minor">
            <a:schemeClr val="tx1"/>
          </a:fontRef>
        </p:style>
      </p:cxnSp>
      <p:sp>
        <p:nvSpPr>
          <p:cNvPr id="20" name="Rechthoek 19">
            <a:extLst>
              <a:ext uri="{FF2B5EF4-FFF2-40B4-BE49-F238E27FC236}">
                <a16:creationId xmlns:a16="http://schemas.microsoft.com/office/drawing/2014/main" id="{7D93F4E4-9317-F799-81F5-20733CD82244}"/>
              </a:ext>
            </a:extLst>
          </p:cNvPr>
          <p:cNvSpPr/>
          <p:nvPr/>
        </p:nvSpPr>
        <p:spPr>
          <a:xfrm>
            <a:off x="483597" y="5078028"/>
            <a:ext cx="10746656" cy="494647"/>
          </a:xfrm>
          <a:prstGeom prst="rect">
            <a:avLst/>
          </a:prstGeom>
          <a:solidFill>
            <a:schemeClr val="bg1"/>
          </a:solidFill>
          <a:ln w="28575">
            <a:solidFill>
              <a:srgbClr val="1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solidFill>
                  <a:schemeClr val="tx1">
                    <a:lumMod val="75000"/>
                  </a:schemeClr>
                </a:solidFill>
              </a:rPr>
              <a:t>Mijn leiderschap: reflectieboek</a:t>
            </a:r>
          </a:p>
        </p:txBody>
      </p:sp>
    </p:spTree>
    <p:extLst>
      <p:ext uri="{BB962C8B-B14F-4D97-AF65-F5344CB8AC3E}">
        <p14:creationId xmlns:p14="http://schemas.microsoft.com/office/powerpoint/2010/main" val="406228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DDB0866-0F67-1930-1820-DC93E5882CCB}"/>
              </a:ext>
            </a:extLst>
          </p:cNvPr>
          <p:cNvSpPr>
            <a:spLocks noGrp="1"/>
          </p:cNvSpPr>
          <p:nvPr>
            <p:ph type="body" sz="quarter" idx="10"/>
          </p:nvPr>
        </p:nvSpPr>
        <p:spPr>
          <a:xfrm>
            <a:off x="333829" y="3416946"/>
            <a:ext cx="9519105" cy="639808"/>
          </a:xfrm>
        </p:spPr>
        <p:txBody>
          <a:bodyPr/>
          <a:lstStyle/>
          <a:p>
            <a:r>
              <a:rPr lang="nl-BE" dirty="0"/>
              <a:t>Hefbomen voor effectieve kennisdeling</a:t>
            </a:r>
          </a:p>
        </p:txBody>
      </p:sp>
      <p:sp>
        <p:nvSpPr>
          <p:cNvPr id="3" name="Ovaal 2">
            <a:extLst>
              <a:ext uri="{FF2B5EF4-FFF2-40B4-BE49-F238E27FC236}">
                <a16:creationId xmlns:a16="http://schemas.microsoft.com/office/drawing/2014/main" id="{A936FE90-2770-24FD-D9A9-6EAB492FED20}"/>
              </a:ext>
            </a:extLst>
          </p:cNvPr>
          <p:cNvSpPr/>
          <p:nvPr/>
        </p:nvSpPr>
        <p:spPr>
          <a:xfrm>
            <a:off x="8490902" y="381045"/>
            <a:ext cx="3367269" cy="3203984"/>
          </a:xfrm>
          <a:prstGeom prst="ellipse">
            <a:avLst/>
          </a:prstGeom>
          <a:solidFill>
            <a:srgbClr val="FDC900"/>
          </a:solidFill>
          <a:ln w="12700">
            <a:solidFill>
              <a:schemeClr val="bg1">
                <a:lumMod val="95000"/>
              </a:schemeClr>
            </a:solidFill>
            <a:miter lim="400000"/>
          </a:ln>
        </p:spPr>
        <p:txBody>
          <a:bodyPr lIns="28575" tIns="28575" rIns="28575" bIns="28575" anchor="ctr"/>
          <a:lstStyle/>
          <a:p>
            <a:endParaRPr lang="nl-BE"/>
          </a:p>
        </p:txBody>
      </p:sp>
      <p:pic>
        <p:nvPicPr>
          <p:cNvPr id="4" name="Afbeelding 3" descr="innovation Icon 1876197">
            <a:extLst>
              <a:ext uri="{FF2B5EF4-FFF2-40B4-BE49-F238E27FC236}">
                <a16:creationId xmlns:a16="http://schemas.microsoft.com/office/drawing/2014/main" id="{02402E0C-5831-1F7E-511B-FB695E35CD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7954" y="887532"/>
            <a:ext cx="2288412" cy="217744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266D850C-575A-321C-0408-D5E5BB73B63C}"/>
              </a:ext>
            </a:extLst>
          </p:cNvPr>
          <p:cNvGrpSpPr/>
          <p:nvPr/>
        </p:nvGrpSpPr>
        <p:grpSpPr>
          <a:xfrm>
            <a:off x="2121183" y="5331386"/>
            <a:ext cx="900000" cy="900000"/>
            <a:chOff x="9702800" y="403603"/>
            <a:chExt cx="1082675" cy="1004204"/>
          </a:xfrm>
        </p:grpSpPr>
        <p:sp>
          <p:nvSpPr>
            <p:cNvPr id="6" name="Circle">
              <a:extLst>
                <a:ext uri="{FF2B5EF4-FFF2-40B4-BE49-F238E27FC236}">
                  <a16:creationId xmlns:a16="http://schemas.microsoft.com/office/drawing/2014/main" id="{41AB5570-8AC4-244A-80EE-E3DD8C5039D8}"/>
                </a:ext>
              </a:extLst>
            </p:cNvPr>
            <p:cNvSpPr/>
            <p:nvPr/>
          </p:nvSpPr>
          <p:spPr>
            <a:xfrm>
              <a:off x="9702800" y="403603"/>
              <a:ext cx="1082675" cy="1004204"/>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7" name="Graphic 1" descr="Zakmes met effen opvulling">
              <a:extLst>
                <a:ext uri="{FF2B5EF4-FFF2-40B4-BE49-F238E27FC236}">
                  <a16:creationId xmlns:a16="http://schemas.microsoft.com/office/drawing/2014/main" id="{981E05A9-7153-1BEB-7713-8C6B57F96B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59038" y="448505"/>
              <a:ext cx="914400" cy="914400"/>
            </a:xfrm>
            <a:prstGeom prst="rect">
              <a:avLst/>
            </a:prstGeom>
          </p:spPr>
        </p:pic>
      </p:grpSp>
      <p:grpSp>
        <p:nvGrpSpPr>
          <p:cNvPr id="14" name="Groep 13">
            <a:extLst>
              <a:ext uri="{FF2B5EF4-FFF2-40B4-BE49-F238E27FC236}">
                <a16:creationId xmlns:a16="http://schemas.microsoft.com/office/drawing/2014/main" id="{BEF65CC2-FA3D-7819-25FD-1D8BC94511C5}"/>
              </a:ext>
            </a:extLst>
          </p:cNvPr>
          <p:cNvGrpSpPr/>
          <p:nvPr/>
        </p:nvGrpSpPr>
        <p:grpSpPr>
          <a:xfrm>
            <a:off x="3526227" y="5331386"/>
            <a:ext cx="900001" cy="900000"/>
            <a:chOff x="6514278" y="4056753"/>
            <a:chExt cx="2513675" cy="2420201"/>
          </a:xfrm>
        </p:grpSpPr>
        <p:sp>
          <p:nvSpPr>
            <p:cNvPr id="10" name="Circle">
              <a:extLst>
                <a:ext uri="{FF2B5EF4-FFF2-40B4-BE49-F238E27FC236}">
                  <a16:creationId xmlns:a16="http://schemas.microsoft.com/office/drawing/2014/main" id="{7672C004-8CEE-AF15-8044-4E82FC980F76}"/>
                </a:ext>
              </a:extLst>
            </p:cNvPr>
            <p:cNvSpPr/>
            <p:nvPr/>
          </p:nvSpPr>
          <p:spPr>
            <a:xfrm>
              <a:off x="6514278" y="4056753"/>
              <a:ext cx="2513675" cy="2420201"/>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3" name="Graphic 12" descr="Gloeilamp met effen opvulling">
              <a:extLst>
                <a:ext uri="{FF2B5EF4-FFF2-40B4-BE49-F238E27FC236}">
                  <a16:creationId xmlns:a16="http://schemas.microsoft.com/office/drawing/2014/main" id="{616EA778-C452-5F30-B423-DF48518A9E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2303" y="4395913"/>
              <a:ext cx="1737624" cy="1737624"/>
            </a:xfrm>
            <a:prstGeom prst="rect">
              <a:avLst/>
            </a:prstGeom>
          </p:spPr>
        </p:pic>
      </p:grpSp>
      <p:grpSp>
        <p:nvGrpSpPr>
          <p:cNvPr id="20" name="Groep 19">
            <a:extLst>
              <a:ext uri="{FF2B5EF4-FFF2-40B4-BE49-F238E27FC236}">
                <a16:creationId xmlns:a16="http://schemas.microsoft.com/office/drawing/2014/main" id="{4D2B1D21-0E56-06DE-2D84-2975D66C98FF}"/>
              </a:ext>
            </a:extLst>
          </p:cNvPr>
          <p:cNvGrpSpPr/>
          <p:nvPr/>
        </p:nvGrpSpPr>
        <p:grpSpPr>
          <a:xfrm>
            <a:off x="4931272" y="5331386"/>
            <a:ext cx="900001" cy="900000"/>
            <a:chOff x="5056236" y="4420056"/>
            <a:chExt cx="1762539" cy="1822660"/>
          </a:xfrm>
        </p:grpSpPr>
        <p:sp>
          <p:nvSpPr>
            <p:cNvPr id="16" name="Circle">
              <a:extLst>
                <a:ext uri="{FF2B5EF4-FFF2-40B4-BE49-F238E27FC236}">
                  <a16:creationId xmlns:a16="http://schemas.microsoft.com/office/drawing/2014/main" id="{DB264CA9-D932-3E5B-3DEF-1280CE1A6A27}"/>
                </a:ext>
              </a:extLst>
            </p:cNvPr>
            <p:cNvSpPr/>
            <p:nvPr/>
          </p:nvSpPr>
          <p:spPr>
            <a:xfrm>
              <a:off x="5056236" y="4420056"/>
              <a:ext cx="1762539" cy="182266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9" name="Graphic 18" descr="Hersenen in hoofd met effen opvulling">
              <a:extLst>
                <a:ext uri="{FF2B5EF4-FFF2-40B4-BE49-F238E27FC236}">
                  <a16:creationId xmlns:a16="http://schemas.microsoft.com/office/drawing/2014/main" id="{A686E842-3D92-79A1-58F5-B19DD9B615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94811" y="4499060"/>
              <a:ext cx="1485386" cy="1485026"/>
            </a:xfrm>
            <a:prstGeom prst="rect">
              <a:avLst/>
            </a:prstGeom>
          </p:spPr>
        </p:pic>
      </p:grpSp>
    </p:spTree>
    <p:extLst>
      <p:ext uri="{BB962C8B-B14F-4D97-AF65-F5344CB8AC3E}">
        <p14:creationId xmlns:p14="http://schemas.microsoft.com/office/powerpoint/2010/main" val="640903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30A274A-A76E-1A08-FDDA-089124AA1017}"/>
              </a:ext>
            </a:extLst>
          </p:cNvPr>
          <p:cNvSpPr>
            <a:spLocks noGrp="1"/>
          </p:cNvSpPr>
          <p:nvPr>
            <p:ph type="body" sz="quarter" idx="10"/>
          </p:nvPr>
        </p:nvSpPr>
        <p:spPr>
          <a:xfrm>
            <a:off x="8636685" y="341752"/>
            <a:ext cx="3071130" cy="664029"/>
          </a:xfrm>
        </p:spPr>
        <p:txBody>
          <a:bodyPr/>
          <a:lstStyle/>
          <a:p>
            <a:r>
              <a:rPr lang="nl-NL" dirty="0"/>
              <a:t>Kennis delen</a:t>
            </a:r>
            <a:endParaRPr lang="nl-BE" dirty="0"/>
          </a:p>
        </p:txBody>
      </p:sp>
      <p:sp>
        <p:nvSpPr>
          <p:cNvPr id="4" name="Tijdelijke aanduiding voor inhoud 3">
            <a:extLst>
              <a:ext uri="{FF2B5EF4-FFF2-40B4-BE49-F238E27FC236}">
                <a16:creationId xmlns:a16="http://schemas.microsoft.com/office/drawing/2014/main" id="{8220585A-F821-6BD2-6C82-02E2940886A0}"/>
              </a:ext>
            </a:extLst>
          </p:cNvPr>
          <p:cNvSpPr>
            <a:spLocks noGrp="1"/>
          </p:cNvSpPr>
          <p:nvPr>
            <p:ph sz="quarter" idx="13"/>
          </p:nvPr>
        </p:nvSpPr>
        <p:spPr>
          <a:xfrm>
            <a:off x="8577943" y="2598058"/>
            <a:ext cx="3092268" cy="3457574"/>
          </a:xfrm>
          <a:ln w="12700">
            <a:solidFill>
              <a:srgbClr val="1F4D7B"/>
            </a:solidFill>
          </a:ln>
        </p:spPr>
        <p:txBody>
          <a:bodyPr>
            <a:normAutofit/>
          </a:bodyPr>
          <a:lstStyle/>
          <a:p>
            <a:r>
              <a:rPr lang="nl-NL" b="1" dirty="0"/>
              <a:t>TOOLS</a:t>
            </a:r>
          </a:p>
          <a:p>
            <a:r>
              <a:rPr lang="nl-NL" b="1" dirty="0"/>
              <a:t>INSPIRATIE</a:t>
            </a:r>
          </a:p>
          <a:p>
            <a:r>
              <a:rPr lang="nl-NL" dirty="0"/>
              <a:t>Theoretische </a:t>
            </a:r>
            <a:r>
              <a:rPr lang="nl-NL" b="1" dirty="0"/>
              <a:t>ACHTERGROND</a:t>
            </a:r>
            <a:r>
              <a:rPr lang="nl-NL" dirty="0"/>
              <a:t> en modellen</a:t>
            </a:r>
            <a:endParaRPr lang="nl-BE" dirty="0"/>
          </a:p>
        </p:txBody>
      </p:sp>
      <p:sp>
        <p:nvSpPr>
          <p:cNvPr id="6" name="Tijdelijke aanduiding voor tekst 5">
            <a:extLst>
              <a:ext uri="{FF2B5EF4-FFF2-40B4-BE49-F238E27FC236}">
                <a16:creationId xmlns:a16="http://schemas.microsoft.com/office/drawing/2014/main" id="{50D287E5-3FF6-1C47-9751-0C2A39728759}"/>
              </a:ext>
            </a:extLst>
          </p:cNvPr>
          <p:cNvSpPr>
            <a:spLocks noGrp="1"/>
          </p:cNvSpPr>
          <p:nvPr>
            <p:ph type="body" sz="quarter" idx="12"/>
          </p:nvPr>
        </p:nvSpPr>
        <p:spPr>
          <a:xfrm>
            <a:off x="8799599" y="1628947"/>
            <a:ext cx="2879827" cy="604033"/>
          </a:xfrm>
        </p:spPr>
        <p:txBody>
          <a:bodyPr/>
          <a:lstStyle/>
          <a:p>
            <a:r>
              <a:rPr lang="nl-NL" dirty="0"/>
              <a:t>Plan van aanpak </a:t>
            </a:r>
            <a:endParaRPr lang="nl-BE" dirty="0"/>
          </a:p>
        </p:txBody>
      </p:sp>
      <p:grpSp>
        <p:nvGrpSpPr>
          <p:cNvPr id="9" name="Groep 8">
            <a:extLst>
              <a:ext uri="{FF2B5EF4-FFF2-40B4-BE49-F238E27FC236}">
                <a16:creationId xmlns:a16="http://schemas.microsoft.com/office/drawing/2014/main" id="{BB0B7D1F-9925-69E6-D4A8-92925F099307}"/>
              </a:ext>
            </a:extLst>
          </p:cNvPr>
          <p:cNvGrpSpPr/>
          <p:nvPr/>
        </p:nvGrpSpPr>
        <p:grpSpPr>
          <a:xfrm>
            <a:off x="8317206" y="5324475"/>
            <a:ext cx="900000" cy="900000"/>
            <a:chOff x="9702800" y="403603"/>
            <a:chExt cx="1082675" cy="1004204"/>
          </a:xfrm>
        </p:grpSpPr>
        <p:sp>
          <p:nvSpPr>
            <p:cNvPr id="10" name="Circle">
              <a:extLst>
                <a:ext uri="{FF2B5EF4-FFF2-40B4-BE49-F238E27FC236}">
                  <a16:creationId xmlns:a16="http://schemas.microsoft.com/office/drawing/2014/main" id="{1F4FD88D-729D-07E5-8F6C-75BC71F01E77}"/>
                </a:ext>
              </a:extLst>
            </p:cNvPr>
            <p:cNvSpPr/>
            <p:nvPr/>
          </p:nvSpPr>
          <p:spPr>
            <a:xfrm>
              <a:off x="9702800" y="403603"/>
              <a:ext cx="1082675" cy="1004204"/>
            </a:xfrm>
            <a:prstGeom prst="ellipse">
              <a:avLst/>
            </a:prstGeom>
            <a:solidFill>
              <a:srgbClr val="FDC900"/>
            </a:solidFill>
            <a:ln w="12700">
              <a:solidFill>
                <a:srgbClr val="13304C"/>
              </a:solidFill>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1" name="Graphic 1" descr="Zakmes met effen opvulling">
              <a:extLst>
                <a:ext uri="{FF2B5EF4-FFF2-40B4-BE49-F238E27FC236}">
                  <a16:creationId xmlns:a16="http://schemas.microsoft.com/office/drawing/2014/main" id="{C777F714-A35F-725E-01F3-4F0E1266F3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59038" y="448505"/>
              <a:ext cx="914400" cy="914400"/>
            </a:xfrm>
            <a:prstGeom prst="rect">
              <a:avLst/>
            </a:prstGeom>
          </p:spPr>
        </p:pic>
      </p:grpSp>
      <p:grpSp>
        <p:nvGrpSpPr>
          <p:cNvPr id="12" name="Groep 11">
            <a:extLst>
              <a:ext uri="{FF2B5EF4-FFF2-40B4-BE49-F238E27FC236}">
                <a16:creationId xmlns:a16="http://schemas.microsoft.com/office/drawing/2014/main" id="{68B4069D-72D0-575A-98CB-86C8C4115B0D}"/>
              </a:ext>
            </a:extLst>
          </p:cNvPr>
          <p:cNvGrpSpPr/>
          <p:nvPr/>
        </p:nvGrpSpPr>
        <p:grpSpPr>
          <a:xfrm>
            <a:off x="9722250" y="5324475"/>
            <a:ext cx="900001" cy="900000"/>
            <a:chOff x="6514278" y="4056753"/>
            <a:chExt cx="2513675" cy="2420201"/>
          </a:xfrm>
        </p:grpSpPr>
        <p:sp>
          <p:nvSpPr>
            <p:cNvPr id="13" name="Circle">
              <a:extLst>
                <a:ext uri="{FF2B5EF4-FFF2-40B4-BE49-F238E27FC236}">
                  <a16:creationId xmlns:a16="http://schemas.microsoft.com/office/drawing/2014/main" id="{CF10BEF0-BA6E-DAB7-F6C0-0BF96F48A70D}"/>
                </a:ext>
              </a:extLst>
            </p:cNvPr>
            <p:cNvSpPr/>
            <p:nvPr/>
          </p:nvSpPr>
          <p:spPr>
            <a:xfrm>
              <a:off x="6514278" y="4056753"/>
              <a:ext cx="2513675" cy="2420201"/>
            </a:xfrm>
            <a:prstGeom prst="ellipse">
              <a:avLst/>
            </a:prstGeom>
            <a:solidFill>
              <a:srgbClr val="FDC900"/>
            </a:solidFill>
            <a:ln w="12700">
              <a:solidFill>
                <a:srgbClr val="13304C"/>
              </a:solidFill>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Graphic 13" descr="Gloeilamp met effen opvulling">
              <a:extLst>
                <a:ext uri="{FF2B5EF4-FFF2-40B4-BE49-F238E27FC236}">
                  <a16:creationId xmlns:a16="http://schemas.microsoft.com/office/drawing/2014/main" id="{67AB7612-7EA5-36AA-9F43-28474FDE21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02303" y="4395913"/>
              <a:ext cx="1737624" cy="1737624"/>
            </a:xfrm>
            <a:prstGeom prst="rect">
              <a:avLst/>
            </a:prstGeom>
          </p:spPr>
        </p:pic>
      </p:grpSp>
      <p:grpSp>
        <p:nvGrpSpPr>
          <p:cNvPr id="15" name="Groep 14">
            <a:extLst>
              <a:ext uri="{FF2B5EF4-FFF2-40B4-BE49-F238E27FC236}">
                <a16:creationId xmlns:a16="http://schemas.microsoft.com/office/drawing/2014/main" id="{A7FC4898-FE70-911E-84ED-31CEFFD0416E}"/>
              </a:ext>
            </a:extLst>
          </p:cNvPr>
          <p:cNvGrpSpPr/>
          <p:nvPr/>
        </p:nvGrpSpPr>
        <p:grpSpPr>
          <a:xfrm>
            <a:off x="11127295" y="5324475"/>
            <a:ext cx="900001" cy="900000"/>
            <a:chOff x="5056236" y="4420056"/>
            <a:chExt cx="1762539" cy="1822660"/>
          </a:xfrm>
        </p:grpSpPr>
        <p:sp>
          <p:nvSpPr>
            <p:cNvPr id="16" name="Circle">
              <a:extLst>
                <a:ext uri="{FF2B5EF4-FFF2-40B4-BE49-F238E27FC236}">
                  <a16:creationId xmlns:a16="http://schemas.microsoft.com/office/drawing/2014/main" id="{985F8169-2BBD-52A4-3D0F-25ABF2DB7DB4}"/>
                </a:ext>
              </a:extLst>
            </p:cNvPr>
            <p:cNvSpPr/>
            <p:nvPr/>
          </p:nvSpPr>
          <p:spPr>
            <a:xfrm>
              <a:off x="5056236" y="4420056"/>
              <a:ext cx="1762539" cy="1822660"/>
            </a:xfrm>
            <a:prstGeom prst="ellipse">
              <a:avLst/>
            </a:prstGeom>
            <a:solidFill>
              <a:srgbClr val="FDC900"/>
            </a:solidFill>
            <a:ln w="12700">
              <a:solidFill>
                <a:srgbClr val="13304C"/>
              </a:solidFill>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7" name="Graphic 16" descr="Hersenen in hoofd met effen opvulling">
              <a:extLst>
                <a:ext uri="{FF2B5EF4-FFF2-40B4-BE49-F238E27FC236}">
                  <a16:creationId xmlns:a16="http://schemas.microsoft.com/office/drawing/2014/main" id="{543006FA-4355-F8E4-60BD-5C7FE48792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4811" y="4499060"/>
              <a:ext cx="1485386" cy="1485026"/>
            </a:xfrm>
            <a:prstGeom prst="rect">
              <a:avLst/>
            </a:prstGeom>
          </p:spPr>
        </p:pic>
      </p:grpSp>
      <p:pic>
        <p:nvPicPr>
          <p:cNvPr id="5" name="Afbeelding 4" descr="Een persoon die uitreikt naar een blad papier op een tafel vol met papier en plaknotities">
            <a:extLst>
              <a:ext uri="{FF2B5EF4-FFF2-40B4-BE49-F238E27FC236}">
                <a16:creationId xmlns:a16="http://schemas.microsoft.com/office/drawing/2014/main" id="{9E885BF1-E85B-1C34-74C2-F549CD9120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704" y="707719"/>
            <a:ext cx="8013572" cy="5347913"/>
          </a:xfrm>
          <a:prstGeom prst="rect">
            <a:avLst/>
          </a:prstGeom>
        </p:spPr>
      </p:pic>
    </p:spTree>
    <p:extLst>
      <p:ext uri="{BB962C8B-B14F-4D97-AF65-F5344CB8AC3E}">
        <p14:creationId xmlns:p14="http://schemas.microsoft.com/office/powerpoint/2010/main" val="3525651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85B8B5-3E2F-CE16-5ECC-C5618D717B60}"/>
              </a:ext>
            </a:extLst>
          </p:cNvPr>
          <p:cNvSpPr>
            <a:spLocks noGrp="1"/>
          </p:cNvSpPr>
          <p:nvPr>
            <p:ph type="body" sz="quarter" idx="10"/>
          </p:nvPr>
        </p:nvSpPr>
        <p:spPr/>
        <p:txBody>
          <a:bodyPr/>
          <a:lstStyle/>
          <a:p>
            <a:r>
              <a:rPr lang="nl-BE" dirty="0">
                <a:solidFill>
                  <a:srgbClr val="13304C"/>
                </a:solidFill>
              </a:rPr>
              <a:t>TOOLS</a:t>
            </a:r>
          </a:p>
        </p:txBody>
      </p:sp>
      <p:sp>
        <p:nvSpPr>
          <p:cNvPr id="4" name="Rectangle: Rounded Corners 3">
            <a:extLst>
              <a:ext uri="{FF2B5EF4-FFF2-40B4-BE49-F238E27FC236}">
                <a16:creationId xmlns:a16="http://schemas.microsoft.com/office/drawing/2014/main" id="{603BB44F-33EC-CA00-1430-02296333A9FB}"/>
              </a:ext>
            </a:extLst>
          </p:cNvPr>
          <p:cNvSpPr/>
          <p:nvPr/>
        </p:nvSpPr>
        <p:spPr>
          <a:xfrm>
            <a:off x="4751851" y="1739058"/>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GERICHT communiceren</a:t>
            </a:r>
          </a:p>
        </p:txBody>
      </p:sp>
      <p:sp>
        <p:nvSpPr>
          <p:cNvPr id="5" name="Rectangle: Rounded Corners 4">
            <a:extLst>
              <a:ext uri="{FF2B5EF4-FFF2-40B4-BE49-F238E27FC236}">
                <a16:creationId xmlns:a16="http://schemas.microsoft.com/office/drawing/2014/main" id="{C2FFC0A2-3ED5-772E-F578-FDF8FD98C3EE}"/>
              </a:ext>
            </a:extLst>
          </p:cNvPr>
          <p:cNvSpPr/>
          <p:nvPr/>
        </p:nvSpPr>
        <p:spPr>
          <a:xfrm>
            <a:off x="4751851" y="2433441"/>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 sorteren: VEGO </a:t>
            </a:r>
          </a:p>
        </p:txBody>
      </p:sp>
      <p:sp>
        <p:nvSpPr>
          <p:cNvPr id="6" name="Rectangle: Rounded Corners 5">
            <a:extLst>
              <a:ext uri="{FF2B5EF4-FFF2-40B4-BE49-F238E27FC236}">
                <a16:creationId xmlns:a16="http://schemas.microsoft.com/office/drawing/2014/main" id="{67730F0E-236F-76A8-13B6-7D7FE57F9213}"/>
              </a:ext>
            </a:extLst>
          </p:cNvPr>
          <p:cNvSpPr/>
          <p:nvPr/>
        </p:nvSpPr>
        <p:spPr>
          <a:xfrm>
            <a:off x="4761007" y="3127824"/>
            <a:ext cx="6735720" cy="629089"/>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CHECK IN</a:t>
            </a:r>
          </a:p>
        </p:txBody>
      </p:sp>
      <p:sp>
        <p:nvSpPr>
          <p:cNvPr id="7" name="Rectangle: Rounded Corners 6">
            <a:extLst>
              <a:ext uri="{FF2B5EF4-FFF2-40B4-BE49-F238E27FC236}">
                <a16:creationId xmlns:a16="http://schemas.microsoft.com/office/drawing/2014/main" id="{6FC38FA4-F6F3-6343-41C9-E71A22DF2885}"/>
              </a:ext>
            </a:extLst>
          </p:cNvPr>
          <p:cNvSpPr/>
          <p:nvPr/>
        </p:nvSpPr>
        <p:spPr>
          <a:xfrm>
            <a:off x="4761007" y="3831778"/>
            <a:ext cx="6735720"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STAPPENPLAN voor kennisdeling</a:t>
            </a:r>
          </a:p>
        </p:txBody>
      </p:sp>
      <p:sp>
        <p:nvSpPr>
          <p:cNvPr id="8" name="Rectangle: Rounded Corners 7">
            <a:extLst>
              <a:ext uri="{FF2B5EF4-FFF2-40B4-BE49-F238E27FC236}">
                <a16:creationId xmlns:a16="http://schemas.microsoft.com/office/drawing/2014/main" id="{0F04F3E8-85C0-F065-5EA5-D04A8DEF85C9}"/>
              </a:ext>
            </a:extLst>
          </p:cNvPr>
          <p:cNvSpPr/>
          <p:nvPr/>
        </p:nvSpPr>
        <p:spPr>
          <a:xfrm>
            <a:off x="4762859" y="4545285"/>
            <a:ext cx="6732016"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Kennisbronnen in kaart brengen</a:t>
            </a:r>
          </a:p>
        </p:txBody>
      </p:sp>
      <p:sp>
        <p:nvSpPr>
          <p:cNvPr id="9" name="Rectangle: Rounded Corners 8">
            <a:extLst>
              <a:ext uri="{FF2B5EF4-FFF2-40B4-BE49-F238E27FC236}">
                <a16:creationId xmlns:a16="http://schemas.microsoft.com/office/drawing/2014/main" id="{49E88586-180E-3609-412B-C4A429A2E2FA}"/>
              </a:ext>
            </a:extLst>
          </p:cNvPr>
          <p:cNvSpPr/>
          <p:nvPr/>
        </p:nvSpPr>
        <p:spPr>
          <a:xfrm>
            <a:off x="4762859" y="5244940"/>
            <a:ext cx="6732016"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Werken aan CULTUUR</a:t>
            </a:r>
          </a:p>
        </p:txBody>
      </p:sp>
      <p:sp>
        <p:nvSpPr>
          <p:cNvPr id="10" name="TextBox 9">
            <a:extLst>
              <a:ext uri="{FF2B5EF4-FFF2-40B4-BE49-F238E27FC236}">
                <a16:creationId xmlns:a16="http://schemas.microsoft.com/office/drawing/2014/main" id="{FC1B7EF2-8329-977C-173F-69F502498216}"/>
              </a:ext>
            </a:extLst>
          </p:cNvPr>
          <p:cNvSpPr txBox="1"/>
          <p:nvPr/>
        </p:nvSpPr>
        <p:spPr>
          <a:xfrm>
            <a:off x="4320554" y="170187"/>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8" name="Rectangle 17">
            <a:extLst>
              <a:ext uri="{FF2B5EF4-FFF2-40B4-BE49-F238E27FC236}">
                <a16:creationId xmlns:a16="http://schemas.microsoft.com/office/drawing/2014/main" id="{628454E3-26A1-798F-E21A-D4FF2E2AE601}"/>
              </a:ext>
            </a:extLst>
          </p:cNvPr>
          <p:cNvSpPr/>
          <p:nvPr/>
        </p:nvSpPr>
        <p:spPr>
          <a:xfrm>
            <a:off x="527381" y="2084851"/>
            <a:ext cx="4032448" cy="4032448"/>
          </a:xfrm>
          <a:prstGeom prst="rect">
            <a:avLst/>
          </a:prstGeom>
          <a:noFill/>
          <a:ln>
            <a:solidFill>
              <a:srgbClr val="133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2" name="Graphic 21" descr="Zakmes silhouet">
            <a:extLst>
              <a:ext uri="{FF2B5EF4-FFF2-40B4-BE49-F238E27FC236}">
                <a16:creationId xmlns:a16="http://schemas.microsoft.com/office/drawing/2014/main" id="{5C613A31-EBB9-4922-CE87-BAD22943CF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8721" y="2687770"/>
            <a:ext cx="2664822" cy="2664822"/>
          </a:xfrm>
          <a:prstGeom prst="rect">
            <a:avLst/>
          </a:prstGeom>
        </p:spPr>
      </p:pic>
      <p:sp>
        <p:nvSpPr>
          <p:cNvPr id="3" name="Rectangle: Rounded Corners 8">
            <a:extLst>
              <a:ext uri="{FF2B5EF4-FFF2-40B4-BE49-F238E27FC236}">
                <a16:creationId xmlns:a16="http://schemas.microsoft.com/office/drawing/2014/main" id="{0E10CF7C-D53F-1EEF-8B27-C5B6AE586964}"/>
              </a:ext>
            </a:extLst>
          </p:cNvPr>
          <p:cNvSpPr/>
          <p:nvPr/>
        </p:nvSpPr>
        <p:spPr>
          <a:xfrm>
            <a:off x="4751851" y="5944594"/>
            <a:ext cx="6732016"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Overzicht TOOLS uit andere projecten</a:t>
            </a:r>
          </a:p>
        </p:txBody>
      </p:sp>
    </p:spTree>
    <p:extLst>
      <p:ext uri="{BB962C8B-B14F-4D97-AF65-F5344CB8AC3E}">
        <p14:creationId xmlns:p14="http://schemas.microsoft.com/office/powerpoint/2010/main" val="2115101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85B8B5-3E2F-CE16-5ECC-C5618D717B60}"/>
              </a:ext>
            </a:extLst>
          </p:cNvPr>
          <p:cNvSpPr>
            <a:spLocks noGrp="1"/>
          </p:cNvSpPr>
          <p:nvPr>
            <p:ph type="body" sz="quarter" idx="10"/>
          </p:nvPr>
        </p:nvSpPr>
        <p:spPr/>
        <p:txBody>
          <a:bodyPr/>
          <a:lstStyle/>
          <a:p>
            <a:r>
              <a:rPr lang="nl-BE" dirty="0">
                <a:solidFill>
                  <a:srgbClr val="13304C"/>
                </a:solidFill>
              </a:rPr>
              <a:t>INSPIRATIE</a:t>
            </a:r>
          </a:p>
        </p:txBody>
      </p:sp>
      <p:sp>
        <p:nvSpPr>
          <p:cNvPr id="4" name="Rectangle: Rounded Corners 3">
            <a:extLst>
              <a:ext uri="{FF2B5EF4-FFF2-40B4-BE49-F238E27FC236}">
                <a16:creationId xmlns:a16="http://schemas.microsoft.com/office/drawing/2014/main" id="{603BB44F-33EC-CA00-1430-02296333A9FB}"/>
              </a:ext>
            </a:extLst>
          </p:cNvPr>
          <p:cNvSpPr/>
          <p:nvPr/>
        </p:nvSpPr>
        <p:spPr>
          <a:xfrm>
            <a:off x="4742695" y="1962179"/>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Cirkels van Covey</a:t>
            </a:r>
          </a:p>
        </p:txBody>
      </p:sp>
      <p:sp>
        <p:nvSpPr>
          <p:cNvPr id="5" name="Rectangle: Rounded Corners 4">
            <a:extLst>
              <a:ext uri="{FF2B5EF4-FFF2-40B4-BE49-F238E27FC236}">
                <a16:creationId xmlns:a16="http://schemas.microsoft.com/office/drawing/2014/main" id="{C2FFC0A2-3ED5-772E-F578-FDF8FD98C3EE}"/>
              </a:ext>
            </a:extLst>
          </p:cNvPr>
          <p:cNvSpPr/>
          <p:nvPr/>
        </p:nvSpPr>
        <p:spPr>
          <a:xfrm>
            <a:off x="4742695" y="2668128"/>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Kennismarkt en kenniscafé</a:t>
            </a:r>
          </a:p>
        </p:txBody>
      </p:sp>
      <p:sp>
        <p:nvSpPr>
          <p:cNvPr id="6" name="Rectangle: Rounded Corners 5">
            <a:extLst>
              <a:ext uri="{FF2B5EF4-FFF2-40B4-BE49-F238E27FC236}">
                <a16:creationId xmlns:a16="http://schemas.microsoft.com/office/drawing/2014/main" id="{67730F0E-236F-76A8-13B6-7D7FE57F9213}"/>
              </a:ext>
            </a:extLst>
          </p:cNvPr>
          <p:cNvSpPr/>
          <p:nvPr/>
        </p:nvSpPr>
        <p:spPr>
          <a:xfrm>
            <a:off x="4751851" y="3373022"/>
            <a:ext cx="6735720" cy="629089"/>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VISIE op kennisdeling adhv voorbeelden</a:t>
            </a:r>
          </a:p>
        </p:txBody>
      </p:sp>
      <p:sp>
        <p:nvSpPr>
          <p:cNvPr id="7" name="Rectangle: Rounded Corners 6">
            <a:extLst>
              <a:ext uri="{FF2B5EF4-FFF2-40B4-BE49-F238E27FC236}">
                <a16:creationId xmlns:a16="http://schemas.microsoft.com/office/drawing/2014/main" id="{6FC38FA4-F6F3-6343-41C9-E71A22DF2885}"/>
              </a:ext>
            </a:extLst>
          </p:cNvPr>
          <p:cNvSpPr/>
          <p:nvPr/>
        </p:nvSpPr>
        <p:spPr>
          <a:xfrm>
            <a:off x="4748147" y="4107360"/>
            <a:ext cx="6735720"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Chronologie voor kennisdeling</a:t>
            </a:r>
          </a:p>
        </p:txBody>
      </p:sp>
      <p:sp>
        <p:nvSpPr>
          <p:cNvPr id="8" name="Rectangle: Rounded Corners 7">
            <a:extLst>
              <a:ext uri="{FF2B5EF4-FFF2-40B4-BE49-F238E27FC236}">
                <a16:creationId xmlns:a16="http://schemas.microsoft.com/office/drawing/2014/main" id="{0F04F3E8-85C0-F065-5EA5-D04A8DEF85C9}"/>
              </a:ext>
            </a:extLst>
          </p:cNvPr>
          <p:cNvSpPr/>
          <p:nvPr/>
        </p:nvSpPr>
        <p:spPr>
          <a:xfrm>
            <a:off x="4751851" y="4858776"/>
            <a:ext cx="6732016"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Hoe kan ik medewerkers motiveren? </a:t>
            </a:r>
          </a:p>
        </p:txBody>
      </p:sp>
      <p:sp>
        <p:nvSpPr>
          <p:cNvPr id="9" name="Rectangle: Rounded Corners 8">
            <a:extLst>
              <a:ext uri="{FF2B5EF4-FFF2-40B4-BE49-F238E27FC236}">
                <a16:creationId xmlns:a16="http://schemas.microsoft.com/office/drawing/2014/main" id="{49E88586-180E-3609-412B-C4A429A2E2FA}"/>
              </a:ext>
            </a:extLst>
          </p:cNvPr>
          <p:cNvSpPr/>
          <p:nvPr/>
        </p:nvSpPr>
        <p:spPr>
          <a:xfrm>
            <a:off x="4751851" y="5610193"/>
            <a:ext cx="6732016"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Visuele voorstelling - LEIDEN</a:t>
            </a:r>
          </a:p>
        </p:txBody>
      </p:sp>
      <p:sp>
        <p:nvSpPr>
          <p:cNvPr id="10" name="TextBox 9">
            <a:extLst>
              <a:ext uri="{FF2B5EF4-FFF2-40B4-BE49-F238E27FC236}">
                <a16:creationId xmlns:a16="http://schemas.microsoft.com/office/drawing/2014/main" id="{FC1B7EF2-8329-977C-173F-69F502498216}"/>
              </a:ext>
            </a:extLst>
          </p:cNvPr>
          <p:cNvSpPr txBox="1"/>
          <p:nvPr/>
        </p:nvSpPr>
        <p:spPr>
          <a:xfrm>
            <a:off x="4320554" y="170187"/>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8" name="Rectangle 17">
            <a:extLst>
              <a:ext uri="{FF2B5EF4-FFF2-40B4-BE49-F238E27FC236}">
                <a16:creationId xmlns:a16="http://schemas.microsoft.com/office/drawing/2014/main" id="{628454E3-26A1-798F-E21A-D4FF2E2AE601}"/>
              </a:ext>
            </a:extLst>
          </p:cNvPr>
          <p:cNvSpPr/>
          <p:nvPr/>
        </p:nvSpPr>
        <p:spPr>
          <a:xfrm>
            <a:off x="527381" y="2084851"/>
            <a:ext cx="4032448" cy="4032448"/>
          </a:xfrm>
          <a:prstGeom prst="rect">
            <a:avLst/>
          </a:prstGeom>
          <a:noFill/>
          <a:ln>
            <a:solidFill>
              <a:srgbClr val="133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1" name="Graphic 10" descr="Gloeilamp silhouet">
            <a:extLst>
              <a:ext uri="{FF2B5EF4-FFF2-40B4-BE49-F238E27FC236}">
                <a16:creationId xmlns:a16="http://schemas.microsoft.com/office/drawing/2014/main" id="{CF62DB62-25B8-D23E-F734-8D69CB1F6B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6102" y="2853572"/>
            <a:ext cx="2495005" cy="2495005"/>
          </a:xfrm>
          <a:prstGeom prst="rect">
            <a:avLst/>
          </a:prstGeom>
        </p:spPr>
      </p:pic>
    </p:spTree>
    <p:extLst>
      <p:ext uri="{BB962C8B-B14F-4D97-AF65-F5344CB8AC3E}">
        <p14:creationId xmlns:p14="http://schemas.microsoft.com/office/powerpoint/2010/main" val="256316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85B8B5-3E2F-CE16-5ECC-C5618D717B60}"/>
              </a:ext>
            </a:extLst>
          </p:cNvPr>
          <p:cNvSpPr>
            <a:spLocks noGrp="1"/>
          </p:cNvSpPr>
          <p:nvPr>
            <p:ph type="body" sz="quarter" idx="10"/>
          </p:nvPr>
        </p:nvSpPr>
        <p:spPr/>
        <p:txBody>
          <a:bodyPr/>
          <a:lstStyle/>
          <a:p>
            <a:r>
              <a:rPr lang="nl-BE" dirty="0">
                <a:solidFill>
                  <a:srgbClr val="13304C"/>
                </a:solidFill>
              </a:rPr>
              <a:t>THEORIE of MODEL</a:t>
            </a:r>
            <a:endParaRPr lang="en-US" sz="4800" kern="0" noProof="1">
              <a:solidFill>
                <a:srgbClr val="13304C"/>
              </a:solidFill>
              <a:highlight>
                <a:srgbClr val="FFFF00"/>
              </a:highlight>
              <a:latin typeface="Avenir Black"/>
            </a:endParaRPr>
          </a:p>
          <a:p>
            <a:endParaRPr lang="nl-BE" dirty="0">
              <a:solidFill>
                <a:srgbClr val="13304C"/>
              </a:solidFill>
            </a:endParaRPr>
          </a:p>
        </p:txBody>
      </p:sp>
      <p:sp>
        <p:nvSpPr>
          <p:cNvPr id="4" name="Rectangle: Rounded Corners 3">
            <a:extLst>
              <a:ext uri="{FF2B5EF4-FFF2-40B4-BE49-F238E27FC236}">
                <a16:creationId xmlns:a16="http://schemas.microsoft.com/office/drawing/2014/main" id="{603BB44F-33EC-CA00-1430-02296333A9FB}"/>
              </a:ext>
            </a:extLst>
          </p:cNvPr>
          <p:cNvSpPr/>
          <p:nvPr/>
        </p:nvSpPr>
        <p:spPr>
          <a:xfrm>
            <a:off x="4474028" y="1962179"/>
            <a:ext cx="7132433"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400" b="1" kern="0" noProof="1">
                <a:solidFill>
                  <a:srgbClr val="13304C"/>
                </a:solidFill>
                <a:latin typeface="Avenir Black"/>
              </a:rPr>
              <a:t>7 principes voor kennisdeling </a:t>
            </a:r>
            <a:r>
              <a:rPr lang="en-US" sz="2400" kern="0" noProof="1">
                <a:solidFill>
                  <a:srgbClr val="13304C"/>
                </a:solidFill>
                <a:latin typeface="Avenir Black"/>
              </a:rPr>
              <a:t>(Dave Snowden)</a:t>
            </a:r>
            <a:endParaRPr lang="en-US" sz="2667" kern="0" noProof="1">
              <a:solidFill>
                <a:srgbClr val="13304C"/>
              </a:solidFill>
              <a:latin typeface="Avenir Black"/>
            </a:endParaRPr>
          </a:p>
        </p:txBody>
      </p:sp>
      <p:sp>
        <p:nvSpPr>
          <p:cNvPr id="5" name="Rectangle: Rounded Corners 4">
            <a:extLst>
              <a:ext uri="{FF2B5EF4-FFF2-40B4-BE49-F238E27FC236}">
                <a16:creationId xmlns:a16="http://schemas.microsoft.com/office/drawing/2014/main" id="{C2FFC0A2-3ED5-772E-F578-FDF8FD98C3EE}"/>
              </a:ext>
            </a:extLst>
          </p:cNvPr>
          <p:cNvSpPr/>
          <p:nvPr/>
        </p:nvSpPr>
        <p:spPr>
          <a:xfrm>
            <a:off x="4474029" y="2668128"/>
            <a:ext cx="713243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400" b="1" kern="0" noProof="1">
                <a:solidFill>
                  <a:srgbClr val="13304C"/>
                </a:solidFill>
                <a:latin typeface="Avenir Black"/>
              </a:rPr>
              <a:t>Autonomie in de zelfdeterminatietheorie</a:t>
            </a:r>
          </a:p>
        </p:txBody>
      </p:sp>
      <p:sp>
        <p:nvSpPr>
          <p:cNvPr id="6" name="Rectangle: Rounded Corners 5">
            <a:extLst>
              <a:ext uri="{FF2B5EF4-FFF2-40B4-BE49-F238E27FC236}">
                <a16:creationId xmlns:a16="http://schemas.microsoft.com/office/drawing/2014/main" id="{67730F0E-236F-76A8-13B6-7D7FE57F9213}"/>
              </a:ext>
            </a:extLst>
          </p:cNvPr>
          <p:cNvSpPr/>
          <p:nvPr/>
        </p:nvSpPr>
        <p:spPr>
          <a:xfrm>
            <a:off x="4474029" y="3373022"/>
            <a:ext cx="7132432" cy="629089"/>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400" b="1" kern="0" noProof="1">
                <a:solidFill>
                  <a:srgbClr val="13304C"/>
                </a:solidFill>
                <a:latin typeface="Avenir Black"/>
              </a:rPr>
              <a:t>Webinar - </a:t>
            </a:r>
            <a:r>
              <a:rPr lang="nl-BE" b="1" kern="0" dirty="0">
                <a:solidFill>
                  <a:srgbClr val="13304C"/>
                </a:solidFill>
                <a:latin typeface="Avenir Black"/>
              </a:rPr>
              <a:t>Waarom kennisdeling en -borging absolute noodzaak is </a:t>
            </a:r>
            <a:r>
              <a:rPr lang="nl-BE" sz="1200" kern="0" dirty="0">
                <a:solidFill>
                  <a:srgbClr val="13304C"/>
                </a:solidFill>
                <a:latin typeface="Avenir Black"/>
              </a:rPr>
              <a:t>(</a:t>
            </a:r>
            <a:r>
              <a:rPr lang="nl-BE" sz="1200" kern="0" dirty="0" err="1">
                <a:solidFill>
                  <a:srgbClr val="13304C"/>
                </a:solidFill>
                <a:latin typeface="Avenir Black"/>
              </a:rPr>
              <a:t>Studytube</a:t>
            </a:r>
            <a:r>
              <a:rPr lang="nl-BE" sz="1200" kern="0" dirty="0">
                <a:solidFill>
                  <a:srgbClr val="13304C"/>
                </a:solidFill>
                <a:latin typeface="Avenir Black"/>
              </a:rPr>
              <a:t>)</a:t>
            </a:r>
          </a:p>
        </p:txBody>
      </p:sp>
      <p:sp>
        <p:nvSpPr>
          <p:cNvPr id="7" name="Rectangle: Rounded Corners 6">
            <a:extLst>
              <a:ext uri="{FF2B5EF4-FFF2-40B4-BE49-F238E27FC236}">
                <a16:creationId xmlns:a16="http://schemas.microsoft.com/office/drawing/2014/main" id="{6FC38FA4-F6F3-6343-41C9-E71A22DF2885}"/>
              </a:ext>
            </a:extLst>
          </p:cNvPr>
          <p:cNvSpPr/>
          <p:nvPr/>
        </p:nvSpPr>
        <p:spPr>
          <a:xfrm>
            <a:off x="4470325" y="4107360"/>
            <a:ext cx="713243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Webinar - Kennistransfers </a:t>
            </a:r>
            <a:r>
              <a:rPr lang="en-US" sz="2667" kern="0" noProof="1">
                <a:solidFill>
                  <a:srgbClr val="13304C"/>
                </a:solidFill>
                <a:latin typeface="Avenir Black"/>
              </a:rPr>
              <a:t>(</a:t>
            </a:r>
            <a:r>
              <a:rPr lang="en-US" sz="2400" kern="0" noProof="1">
                <a:solidFill>
                  <a:srgbClr val="13304C"/>
                </a:solidFill>
                <a:latin typeface="Avenir Black"/>
              </a:rPr>
              <a:t>Vivo - Hans Van Heghe)</a:t>
            </a:r>
            <a:endParaRPr lang="en-US" sz="2667" kern="0" noProof="1">
              <a:solidFill>
                <a:srgbClr val="13304C"/>
              </a:solidFill>
              <a:latin typeface="Avenir Black"/>
            </a:endParaRPr>
          </a:p>
        </p:txBody>
      </p:sp>
      <p:sp>
        <p:nvSpPr>
          <p:cNvPr id="8" name="Rectangle: Rounded Corners 7">
            <a:extLst>
              <a:ext uri="{FF2B5EF4-FFF2-40B4-BE49-F238E27FC236}">
                <a16:creationId xmlns:a16="http://schemas.microsoft.com/office/drawing/2014/main" id="{0F04F3E8-85C0-F065-5EA5-D04A8DEF85C9}"/>
              </a:ext>
            </a:extLst>
          </p:cNvPr>
          <p:cNvSpPr/>
          <p:nvPr/>
        </p:nvSpPr>
        <p:spPr>
          <a:xfrm>
            <a:off x="4470325" y="4841697"/>
            <a:ext cx="713243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400" b="1" kern="0" noProof="1">
                <a:solidFill>
                  <a:srgbClr val="13304C"/>
                </a:solidFill>
                <a:latin typeface="Avenir Black"/>
              </a:rPr>
              <a:t>Webinar – </a:t>
            </a:r>
            <a:r>
              <a:rPr lang="nl-BE" sz="2400" b="1" kern="0" dirty="0">
                <a:solidFill>
                  <a:srgbClr val="13304C"/>
                </a:solidFill>
                <a:latin typeface="Avenir Black"/>
              </a:rPr>
              <a:t>Maak van leertijd prioriteit </a:t>
            </a:r>
            <a:r>
              <a:rPr lang="nl-BE" sz="2400" kern="0" dirty="0">
                <a:solidFill>
                  <a:srgbClr val="13304C"/>
                </a:solidFill>
                <a:latin typeface="Avenir Black"/>
              </a:rPr>
              <a:t>(</a:t>
            </a:r>
            <a:r>
              <a:rPr lang="nl-BE" sz="2400" kern="0" dirty="0" err="1">
                <a:solidFill>
                  <a:srgbClr val="13304C"/>
                </a:solidFill>
                <a:latin typeface="Avenir Black"/>
              </a:rPr>
              <a:t>Studytube</a:t>
            </a:r>
            <a:r>
              <a:rPr lang="nl-BE" sz="2400" kern="0" dirty="0">
                <a:solidFill>
                  <a:srgbClr val="13304C"/>
                </a:solidFill>
                <a:latin typeface="Avenir Black"/>
              </a:rPr>
              <a:t>)</a:t>
            </a:r>
          </a:p>
        </p:txBody>
      </p:sp>
      <p:sp>
        <p:nvSpPr>
          <p:cNvPr id="9" name="Rectangle: Rounded Corners 8">
            <a:extLst>
              <a:ext uri="{FF2B5EF4-FFF2-40B4-BE49-F238E27FC236}">
                <a16:creationId xmlns:a16="http://schemas.microsoft.com/office/drawing/2014/main" id="{49E88586-180E-3609-412B-C4A429A2E2FA}"/>
              </a:ext>
            </a:extLst>
          </p:cNvPr>
          <p:cNvSpPr/>
          <p:nvPr/>
        </p:nvSpPr>
        <p:spPr>
          <a:xfrm>
            <a:off x="4470325" y="5594264"/>
            <a:ext cx="7132432"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400" b="1" kern="0" noProof="1">
                <a:solidFill>
                  <a:srgbClr val="13304C"/>
                </a:solidFill>
                <a:latin typeface="Avenir Black"/>
              </a:rPr>
              <a:t>Notions of Knowledge management </a:t>
            </a:r>
            <a:r>
              <a:rPr lang="en-US" sz="2400" kern="0" noProof="1">
                <a:solidFill>
                  <a:srgbClr val="13304C"/>
                </a:solidFill>
                <a:latin typeface="Avenir Black"/>
              </a:rPr>
              <a:t>(Olivier Serrat)</a:t>
            </a:r>
          </a:p>
        </p:txBody>
      </p:sp>
      <p:sp>
        <p:nvSpPr>
          <p:cNvPr id="10" name="TextBox 9">
            <a:extLst>
              <a:ext uri="{FF2B5EF4-FFF2-40B4-BE49-F238E27FC236}">
                <a16:creationId xmlns:a16="http://schemas.microsoft.com/office/drawing/2014/main" id="{FC1B7EF2-8329-977C-173F-69F502498216}"/>
              </a:ext>
            </a:extLst>
          </p:cNvPr>
          <p:cNvSpPr txBox="1"/>
          <p:nvPr/>
        </p:nvSpPr>
        <p:spPr>
          <a:xfrm>
            <a:off x="4320554" y="170187"/>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8" name="Rectangle 17">
            <a:extLst>
              <a:ext uri="{FF2B5EF4-FFF2-40B4-BE49-F238E27FC236}">
                <a16:creationId xmlns:a16="http://schemas.microsoft.com/office/drawing/2014/main" id="{628454E3-26A1-798F-E21A-D4FF2E2AE601}"/>
              </a:ext>
            </a:extLst>
          </p:cNvPr>
          <p:cNvSpPr/>
          <p:nvPr/>
        </p:nvSpPr>
        <p:spPr>
          <a:xfrm>
            <a:off x="412446" y="2018004"/>
            <a:ext cx="3908108" cy="3968213"/>
          </a:xfrm>
          <a:prstGeom prst="rect">
            <a:avLst/>
          </a:prstGeom>
          <a:noFill/>
          <a:ln>
            <a:solidFill>
              <a:srgbClr val="133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Graphic 2" descr="Kunstmatige intelligentie silhouet">
            <a:extLst>
              <a:ext uri="{FF2B5EF4-FFF2-40B4-BE49-F238E27FC236}">
                <a16:creationId xmlns:a16="http://schemas.microsoft.com/office/drawing/2014/main" id="{D2A25DF0-E4B0-92E6-9F70-1BF55D0C45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9625" y="2885235"/>
            <a:ext cx="2233749" cy="2233749"/>
          </a:xfrm>
          <a:prstGeom prst="rect">
            <a:avLst/>
          </a:prstGeom>
        </p:spPr>
      </p:pic>
    </p:spTree>
    <p:extLst>
      <p:ext uri="{BB962C8B-B14F-4D97-AF65-F5344CB8AC3E}">
        <p14:creationId xmlns:p14="http://schemas.microsoft.com/office/powerpoint/2010/main" val="1849318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a:xfrm>
            <a:off x="770548" y="2743200"/>
            <a:ext cx="3995416" cy="1288473"/>
          </a:xfrm>
        </p:spPr>
        <p:txBody>
          <a:bodyPr>
            <a:normAutofit/>
          </a:bodyPr>
          <a:lstStyle/>
          <a:p>
            <a:pPr marL="0" indent="0">
              <a:buNone/>
            </a:pPr>
            <a:r>
              <a:rPr lang="nl-NL" sz="4000" dirty="0"/>
              <a:t>Mijn plan van aanpak</a:t>
            </a:r>
          </a:p>
        </p:txBody>
      </p:sp>
      <p:grpSp>
        <p:nvGrpSpPr>
          <p:cNvPr id="6" name="Groep 5">
            <a:extLst>
              <a:ext uri="{FF2B5EF4-FFF2-40B4-BE49-F238E27FC236}">
                <a16:creationId xmlns:a16="http://schemas.microsoft.com/office/drawing/2014/main" id="{1D8FA2B2-8E4A-9520-A4C6-3D8A37F68D8E}"/>
              </a:ext>
            </a:extLst>
          </p:cNvPr>
          <p:cNvGrpSpPr/>
          <p:nvPr/>
        </p:nvGrpSpPr>
        <p:grpSpPr>
          <a:xfrm>
            <a:off x="14548" y="5406196"/>
            <a:ext cx="900000" cy="900000"/>
            <a:chOff x="10429085" y="5108484"/>
            <a:chExt cx="900000" cy="900000"/>
          </a:xfrm>
        </p:grpSpPr>
        <p:sp>
          <p:nvSpPr>
            <p:cNvPr id="3" name="Circle">
              <a:extLst>
                <a:ext uri="{FF2B5EF4-FFF2-40B4-BE49-F238E27FC236}">
                  <a16:creationId xmlns:a16="http://schemas.microsoft.com/office/drawing/2014/main" id="{26AB5496-9E41-4CAF-0AAE-7BB882AAABB4}"/>
                </a:ext>
              </a:extLst>
            </p:cNvPr>
            <p:cNvSpPr/>
            <p:nvPr/>
          </p:nvSpPr>
          <p:spPr>
            <a:xfrm>
              <a:off x="10429085" y="5108484"/>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5" name="Picture 8" descr="innovation Icon 1876197">
              <a:extLst>
                <a:ext uri="{FF2B5EF4-FFF2-40B4-BE49-F238E27FC236}">
                  <a16:creationId xmlns:a16="http://schemas.microsoft.com/office/drawing/2014/main" id="{711E9082-F9CE-059B-A3B3-7B1AD9C14C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3085" y="5252484"/>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jdelijke aanduiding voor inhoud 7">
            <a:extLst>
              <a:ext uri="{FF2B5EF4-FFF2-40B4-BE49-F238E27FC236}">
                <a16:creationId xmlns:a16="http://schemas.microsoft.com/office/drawing/2014/main" id="{F5F59B2C-08CA-6681-407C-DE89F2820204}"/>
              </a:ext>
            </a:extLst>
          </p:cNvPr>
          <p:cNvSpPr>
            <a:spLocks noGrp="1"/>
          </p:cNvSpPr>
          <p:nvPr>
            <p:ph sz="quarter" idx="11"/>
          </p:nvPr>
        </p:nvSpPr>
        <p:spPr/>
        <p:txBody>
          <a:bodyPr/>
          <a:lstStyle/>
          <a:p>
            <a:endParaRPr lang="nl-BE"/>
          </a:p>
        </p:txBody>
      </p:sp>
      <p:pic>
        <p:nvPicPr>
          <p:cNvPr id="9" name="Afbeelding 8" descr="Een persoon die uitreikt naar een blad papier op een tafel vol met papier en plaknotities">
            <a:extLst>
              <a:ext uri="{FF2B5EF4-FFF2-40B4-BE49-F238E27FC236}">
                <a16:creationId xmlns:a16="http://schemas.microsoft.com/office/drawing/2014/main" id="{33800475-B7E2-13F8-8B27-78F9A6966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364" y="1404938"/>
            <a:ext cx="6337088" cy="4229100"/>
          </a:xfrm>
          <a:prstGeom prst="rect">
            <a:avLst/>
          </a:prstGeom>
        </p:spPr>
      </p:pic>
    </p:spTree>
    <p:extLst>
      <p:ext uri="{BB962C8B-B14F-4D97-AF65-F5344CB8AC3E}">
        <p14:creationId xmlns:p14="http://schemas.microsoft.com/office/powerpoint/2010/main" val="3070083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a:xfrm>
            <a:off x="233362" y="1531089"/>
            <a:ext cx="8145094" cy="3731107"/>
          </a:xfrm>
        </p:spPr>
        <p:txBody>
          <a:bodyPr>
            <a:normAutofit/>
          </a:bodyPr>
          <a:lstStyle/>
          <a:p>
            <a:pPr marL="0" indent="0">
              <a:buNone/>
            </a:pPr>
            <a:r>
              <a:rPr lang="nl-NL" sz="3200" b="1" dirty="0"/>
              <a:t>CHECK-OUT</a:t>
            </a:r>
          </a:p>
          <a:p>
            <a:pPr marL="0" indent="0">
              <a:buNone/>
            </a:pPr>
            <a:endParaRPr lang="nl-NL" sz="3200" dirty="0"/>
          </a:p>
          <a:p>
            <a:pPr marL="457200" indent="-457200"/>
            <a:r>
              <a:rPr lang="nl-NL" sz="3200" dirty="0"/>
              <a:t>Wat neem jij mee als voornaamste les? </a:t>
            </a:r>
          </a:p>
          <a:p>
            <a:pPr marL="457200" indent="-457200">
              <a:buFont typeface="Arial" panose="020B0604020202020204" pitchFamily="34" charset="0"/>
              <a:buChar char="•"/>
            </a:pPr>
            <a:r>
              <a:rPr lang="nl-NL" sz="3200" dirty="0"/>
              <a:t>Wat heeft jou vandaag het meest verrast?</a:t>
            </a:r>
          </a:p>
          <a:p>
            <a:pPr marL="457200" indent="-457200">
              <a:buFont typeface="Arial" panose="020B0604020202020204" pitchFamily="34" charset="0"/>
              <a:buChar char="•"/>
            </a:pPr>
            <a:r>
              <a:rPr lang="nl-NL" sz="3200" dirty="0"/>
              <a:t>Hoe vind je dat we kennis hebben gedeeld?</a:t>
            </a:r>
          </a:p>
        </p:txBody>
      </p:sp>
      <p:pic>
        <p:nvPicPr>
          <p:cNvPr id="4" name="Tijdelijke aanduiding voor inhoud 3" descr="Handdruk tussen twee mensen">
            <a:extLst>
              <a:ext uri="{FF2B5EF4-FFF2-40B4-BE49-F238E27FC236}">
                <a16:creationId xmlns:a16="http://schemas.microsoft.com/office/drawing/2014/main" id="{40AF0EA3-7166-26C5-F444-AA3329CA12A6}"/>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9761" r="656" b="2"/>
          <a:stretch/>
        </p:blipFill>
        <p:spPr>
          <a:xfrm>
            <a:off x="8697913" y="2154706"/>
            <a:ext cx="3260725" cy="2729563"/>
          </a:xfrm>
          <a:prstGeom prst="rect">
            <a:avLst/>
          </a:prstGeom>
          <a:noFill/>
        </p:spPr>
      </p:pic>
      <p:grpSp>
        <p:nvGrpSpPr>
          <p:cNvPr id="6" name="Groep 5">
            <a:extLst>
              <a:ext uri="{FF2B5EF4-FFF2-40B4-BE49-F238E27FC236}">
                <a16:creationId xmlns:a16="http://schemas.microsoft.com/office/drawing/2014/main" id="{1D8FA2B2-8E4A-9520-A4C6-3D8A37F68D8E}"/>
              </a:ext>
            </a:extLst>
          </p:cNvPr>
          <p:cNvGrpSpPr/>
          <p:nvPr/>
        </p:nvGrpSpPr>
        <p:grpSpPr>
          <a:xfrm>
            <a:off x="14548" y="5406196"/>
            <a:ext cx="900000" cy="900000"/>
            <a:chOff x="10429085" y="5108484"/>
            <a:chExt cx="900000" cy="900000"/>
          </a:xfrm>
        </p:grpSpPr>
        <p:sp>
          <p:nvSpPr>
            <p:cNvPr id="3" name="Circle">
              <a:extLst>
                <a:ext uri="{FF2B5EF4-FFF2-40B4-BE49-F238E27FC236}">
                  <a16:creationId xmlns:a16="http://schemas.microsoft.com/office/drawing/2014/main" id="{26AB5496-9E41-4CAF-0AAE-7BB882AAABB4}"/>
                </a:ext>
              </a:extLst>
            </p:cNvPr>
            <p:cNvSpPr/>
            <p:nvPr/>
          </p:nvSpPr>
          <p:spPr>
            <a:xfrm>
              <a:off x="10429085" y="5108484"/>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5" name="Picture 8" descr="innovation Icon 1876197">
              <a:extLst>
                <a:ext uri="{FF2B5EF4-FFF2-40B4-BE49-F238E27FC236}">
                  <a16:creationId xmlns:a16="http://schemas.microsoft.com/office/drawing/2014/main" id="{711E9082-F9CE-059B-A3B3-7B1AD9C14C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3085" y="5252484"/>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6525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689623" cy="2805259"/>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1" i="0"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5400" b="1" i="0" dirty="0">
                  <a:solidFill>
                    <a:srgbClr val="13304C"/>
                  </a:solidFill>
                  <a:latin typeface="Avenir Black"/>
                </a:rPr>
                <a:t>BEDANKT!!!</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0" i="0"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sz="2000" dirty="0">
                  <a:solidFill>
                    <a:srgbClr val="13304C"/>
                  </a:solidFill>
                  <a:latin typeface="Avenir Black"/>
                </a:rPr>
                <a:t>- </a:t>
              </a:r>
              <a:r>
                <a:rPr kumimoji="0" lang="nl-BE" sz="2000" b="1" i="0" u="none" strike="noStrike" kern="1200" spc="0" normalizeH="0" baseline="0" noProof="0" dirty="0">
                  <a:ln>
                    <a:noFill/>
                  </a:ln>
                  <a:solidFill>
                    <a:srgbClr val="13304C"/>
                  </a:solidFill>
                  <a:effectLst/>
                  <a:uLnTx/>
                  <a:uFillTx/>
                  <a:latin typeface="Avenir Black"/>
                </a:rPr>
                <a:t>Hannelore &amp; co</a:t>
              </a:r>
              <a:r>
                <a:rPr kumimoji="0" lang="nl-BE" sz="2000" i="0" u="none" strike="noStrike" kern="1200" spc="0" normalizeH="0" baseline="0" noProof="0" dirty="0">
                  <a:ln>
                    <a:noFill/>
                  </a:ln>
                  <a:solidFill>
                    <a:srgbClr val="13304C"/>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675940" y="3738995"/>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350B9DE1-E8D3-E3FF-AA10-C17FFDB6913E}"/>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018D79F4-470B-830B-D4E8-14392EE3FF6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89BA7353-8B8C-2D66-9154-75A5560C54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4638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56E3015-E9D9-F49A-7DB3-5129428280BD}"/>
              </a:ext>
            </a:extLst>
          </p:cNvPr>
          <p:cNvSpPr>
            <a:spLocks noGrp="1"/>
          </p:cNvSpPr>
          <p:nvPr>
            <p:ph type="ctrTitle"/>
          </p:nvPr>
        </p:nvSpPr>
        <p:spPr>
          <a:xfrm>
            <a:off x="898072" y="4791893"/>
            <a:ext cx="2246811" cy="736779"/>
          </a:xfrm>
        </p:spPr>
        <p:txBody>
          <a:bodyPr anchor="b">
            <a:normAutofit/>
          </a:bodyPr>
          <a:lstStyle/>
          <a:p>
            <a:r>
              <a:rPr lang="nl-NL" dirty="0"/>
              <a:t>WELKOM</a:t>
            </a:r>
            <a:endParaRPr lang="nl-BE" dirty="0"/>
          </a:p>
        </p:txBody>
      </p:sp>
      <p:pic>
        <p:nvPicPr>
          <p:cNvPr id="8" name="Afbeelding 7" descr="Handdruk tussen twee mensen">
            <a:extLst>
              <a:ext uri="{FF2B5EF4-FFF2-40B4-BE49-F238E27FC236}">
                <a16:creationId xmlns:a16="http://schemas.microsoft.com/office/drawing/2014/main" id="{2FAA4C64-F557-3929-970F-3EA10C32861E}"/>
              </a:ext>
            </a:extLst>
          </p:cNvPr>
          <p:cNvPicPr>
            <a:picLocks noChangeAspect="1"/>
          </p:cNvPicPr>
          <p:nvPr/>
        </p:nvPicPr>
        <p:blipFill rotWithShape="1">
          <a:blip r:embed="rId3">
            <a:extLst>
              <a:ext uri="{28A0092B-C50C-407E-A947-70E740481C1C}">
                <a14:useLocalDpi xmlns:a14="http://schemas.microsoft.com/office/drawing/2010/main" val="0"/>
              </a:ext>
            </a:extLst>
          </a:blip>
          <a:srcRect l="9761" r="656" b="2"/>
          <a:stretch/>
        </p:blipFill>
        <p:spPr>
          <a:xfrm>
            <a:off x="4678362" y="326572"/>
            <a:ext cx="7113587" cy="5955476"/>
          </a:xfrm>
          <a:prstGeom prst="rect">
            <a:avLst/>
          </a:prstGeom>
          <a:noFill/>
        </p:spPr>
      </p:pic>
      <p:sp>
        <p:nvSpPr>
          <p:cNvPr id="3" name="Circle">
            <a:extLst>
              <a:ext uri="{FF2B5EF4-FFF2-40B4-BE49-F238E27FC236}">
                <a16:creationId xmlns:a16="http://schemas.microsoft.com/office/drawing/2014/main" id="{22069D6E-E843-52F1-C2D7-EFBC35E8092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8646D072-691B-611E-930F-88BF125C6F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23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a:xfrm>
            <a:off x="233362" y="1531089"/>
            <a:ext cx="8145094" cy="3731107"/>
          </a:xfrm>
        </p:spPr>
        <p:txBody>
          <a:bodyPr>
            <a:normAutofit/>
          </a:bodyPr>
          <a:lstStyle/>
          <a:p>
            <a:pPr marL="0" indent="0">
              <a:buNone/>
            </a:pPr>
            <a:r>
              <a:rPr lang="nl-NL" sz="3200" b="1" dirty="0"/>
              <a:t>OPSTART</a:t>
            </a:r>
          </a:p>
          <a:p>
            <a:pPr marL="514350" indent="-514350">
              <a:buFont typeface="+mj-lt"/>
              <a:buAutoNum type="arabicPeriod"/>
            </a:pPr>
            <a:r>
              <a:rPr lang="nl-NL" sz="3200" dirty="0"/>
              <a:t>Deel een sprankelend moment m.b.t. kennisdeling van de laatste weken.</a:t>
            </a:r>
          </a:p>
          <a:p>
            <a:pPr marL="514350" indent="-514350">
              <a:buFont typeface="+mj-lt"/>
              <a:buAutoNum type="arabicPeriod"/>
            </a:pPr>
            <a:r>
              <a:rPr lang="nl-NL" sz="3200" dirty="0"/>
              <a:t>Waar ben jij of zijn jullie (als team) de laatste tijd beter in geworden?</a:t>
            </a:r>
          </a:p>
          <a:p>
            <a:pPr marL="514350" indent="-514350">
              <a:buFont typeface="+mj-lt"/>
              <a:buAutoNum type="arabicPeriod"/>
            </a:pPr>
            <a:r>
              <a:rPr lang="nl-NL" sz="3200" dirty="0"/>
              <a:t>Wanneer zal deze voormiddag voor jou geslaagd zijn? </a:t>
            </a:r>
            <a:endParaRPr lang="nl-BE" sz="2800" dirty="0"/>
          </a:p>
        </p:txBody>
      </p:sp>
      <p:pic>
        <p:nvPicPr>
          <p:cNvPr id="4" name="Tijdelijke aanduiding voor inhoud 3" descr="Handdruk tussen twee mensen">
            <a:extLst>
              <a:ext uri="{FF2B5EF4-FFF2-40B4-BE49-F238E27FC236}">
                <a16:creationId xmlns:a16="http://schemas.microsoft.com/office/drawing/2014/main" id="{40AF0EA3-7166-26C5-F444-AA3329CA12A6}"/>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9761" r="656" b="2"/>
          <a:stretch/>
        </p:blipFill>
        <p:spPr>
          <a:xfrm>
            <a:off x="8697913" y="2154706"/>
            <a:ext cx="3260725" cy="2729563"/>
          </a:xfrm>
          <a:prstGeom prst="rect">
            <a:avLst/>
          </a:prstGeom>
          <a:noFill/>
        </p:spPr>
      </p:pic>
      <p:grpSp>
        <p:nvGrpSpPr>
          <p:cNvPr id="6" name="Groep 5">
            <a:extLst>
              <a:ext uri="{FF2B5EF4-FFF2-40B4-BE49-F238E27FC236}">
                <a16:creationId xmlns:a16="http://schemas.microsoft.com/office/drawing/2014/main" id="{1D8FA2B2-8E4A-9520-A4C6-3D8A37F68D8E}"/>
              </a:ext>
            </a:extLst>
          </p:cNvPr>
          <p:cNvGrpSpPr/>
          <p:nvPr/>
        </p:nvGrpSpPr>
        <p:grpSpPr>
          <a:xfrm>
            <a:off x="14548" y="5406196"/>
            <a:ext cx="900000" cy="900000"/>
            <a:chOff x="10429085" y="5108484"/>
            <a:chExt cx="900000" cy="900000"/>
          </a:xfrm>
        </p:grpSpPr>
        <p:sp>
          <p:nvSpPr>
            <p:cNvPr id="3" name="Circle">
              <a:extLst>
                <a:ext uri="{FF2B5EF4-FFF2-40B4-BE49-F238E27FC236}">
                  <a16:creationId xmlns:a16="http://schemas.microsoft.com/office/drawing/2014/main" id="{26AB5496-9E41-4CAF-0AAE-7BB882AAABB4}"/>
                </a:ext>
              </a:extLst>
            </p:cNvPr>
            <p:cNvSpPr/>
            <p:nvPr/>
          </p:nvSpPr>
          <p:spPr>
            <a:xfrm>
              <a:off x="10429085" y="5108484"/>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5" name="Picture 8" descr="innovation Icon 1876197">
              <a:extLst>
                <a:ext uri="{FF2B5EF4-FFF2-40B4-BE49-F238E27FC236}">
                  <a16:creationId xmlns:a16="http://schemas.microsoft.com/office/drawing/2014/main" id="{711E9082-F9CE-059B-A3B3-7B1AD9C14C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3085" y="5252484"/>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089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DDB0866-0F67-1930-1820-DC93E5882CCB}"/>
              </a:ext>
            </a:extLst>
          </p:cNvPr>
          <p:cNvSpPr>
            <a:spLocks noGrp="1"/>
          </p:cNvSpPr>
          <p:nvPr>
            <p:ph type="body" sz="quarter" idx="10"/>
          </p:nvPr>
        </p:nvSpPr>
        <p:spPr>
          <a:xfrm>
            <a:off x="333829" y="3416946"/>
            <a:ext cx="9519105" cy="639808"/>
          </a:xfrm>
        </p:spPr>
        <p:txBody>
          <a:bodyPr/>
          <a:lstStyle/>
          <a:p>
            <a:r>
              <a:rPr lang="nl-BE" dirty="0"/>
              <a:t>Strategieën voor effectieve kennisdeling</a:t>
            </a:r>
          </a:p>
        </p:txBody>
      </p:sp>
      <p:sp>
        <p:nvSpPr>
          <p:cNvPr id="3" name="Ovaal 2">
            <a:extLst>
              <a:ext uri="{FF2B5EF4-FFF2-40B4-BE49-F238E27FC236}">
                <a16:creationId xmlns:a16="http://schemas.microsoft.com/office/drawing/2014/main" id="{A936FE90-2770-24FD-D9A9-6EAB492FED20}"/>
              </a:ext>
            </a:extLst>
          </p:cNvPr>
          <p:cNvSpPr/>
          <p:nvPr/>
        </p:nvSpPr>
        <p:spPr>
          <a:xfrm>
            <a:off x="8490902" y="381045"/>
            <a:ext cx="3367269" cy="3203984"/>
          </a:xfrm>
          <a:prstGeom prst="ellipse">
            <a:avLst/>
          </a:prstGeom>
          <a:solidFill>
            <a:srgbClr val="FDC900"/>
          </a:solidFill>
          <a:ln w="12700">
            <a:solidFill>
              <a:schemeClr val="bg1">
                <a:lumMod val="95000"/>
              </a:schemeClr>
            </a:solidFill>
            <a:miter lim="400000"/>
          </a:ln>
        </p:spPr>
        <p:txBody>
          <a:bodyPr lIns="28575" tIns="28575" rIns="28575" bIns="28575" anchor="ctr"/>
          <a:lstStyle/>
          <a:p>
            <a:endParaRPr lang="nl-BE"/>
          </a:p>
        </p:txBody>
      </p:sp>
      <p:pic>
        <p:nvPicPr>
          <p:cNvPr id="4" name="Afbeelding 3" descr="innovation Icon 1876197">
            <a:extLst>
              <a:ext uri="{FF2B5EF4-FFF2-40B4-BE49-F238E27FC236}">
                <a16:creationId xmlns:a16="http://schemas.microsoft.com/office/drawing/2014/main" id="{02402E0C-5831-1F7E-511B-FB695E35CD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7954" y="887532"/>
            <a:ext cx="2288412" cy="21774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782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304AD7-B13A-1F9D-A6C6-EB321C2681C3}"/>
              </a:ext>
            </a:extLst>
          </p:cNvPr>
          <p:cNvSpPr>
            <a:spLocks noGrp="1"/>
          </p:cNvSpPr>
          <p:nvPr>
            <p:ph type="ctrTitle"/>
          </p:nvPr>
        </p:nvSpPr>
        <p:spPr>
          <a:xfrm>
            <a:off x="2661556" y="2238375"/>
            <a:ext cx="8006443" cy="1006475"/>
          </a:xfrm>
        </p:spPr>
        <p:txBody>
          <a:bodyPr anchor="b">
            <a:normAutofit/>
          </a:bodyPr>
          <a:lstStyle/>
          <a:p>
            <a:r>
              <a:rPr lang="nl-NL" dirty="0"/>
              <a:t>Kennisdeling?</a:t>
            </a:r>
            <a:endParaRPr lang="nl-BE" dirty="0"/>
          </a:p>
        </p:txBody>
      </p:sp>
      <p:sp>
        <p:nvSpPr>
          <p:cNvPr id="7" name="Subtitle 2">
            <a:extLst>
              <a:ext uri="{FF2B5EF4-FFF2-40B4-BE49-F238E27FC236}">
                <a16:creationId xmlns:a16="http://schemas.microsoft.com/office/drawing/2014/main" id="{88C5A116-7894-C543-E704-9EB339DC4DD3}"/>
              </a:ext>
            </a:extLst>
          </p:cNvPr>
          <p:cNvSpPr>
            <a:spLocks noGrp="1"/>
          </p:cNvSpPr>
          <p:nvPr>
            <p:ph type="subTitle" idx="1"/>
          </p:nvPr>
        </p:nvSpPr>
        <p:spPr>
          <a:xfrm>
            <a:off x="2661557" y="3602038"/>
            <a:ext cx="3754234" cy="1224795"/>
          </a:xfrm>
        </p:spPr>
        <p:txBody>
          <a:bodyPr>
            <a:normAutofit/>
          </a:bodyPr>
          <a:lstStyle/>
          <a:p>
            <a:r>
              <a:rPr lang="en-US" dirty="0"/>
              <a:t>Wat </a:t>
            </a:r>
            <a:r>
              <a:rPr lang="en-US" dirty="0" err="1"/>
              <a:t>werkt</a:t>
            </a:r>
            <a:r>
              <a:rPr lang="en-US" dirty="0"/>
              <a:t>? </a:t>
            </a:r>
          </a:p>
        </p:txBody>
      </p:sp>
      <p:pic>
        <p:nvPicPr>
          <p:cNvPr id="5" name="Afbeelding 4" descr="Kinderen die een boek lezen">
            <a:extLst>
              <a:ext uri="{FF2B5EF4-FFF2-40B4-BE49-F238E27FC236}">
                <a16:creationId xmlns:a16="http://schemas.microsoft.com/office/drawing/2014/main" id="{587BE943-DEB9-5483-78EB-7BDFDBFCB5F8}"/>
              </a:ext>
            </a:extLst>
          </p:cNvPr>
          <p:cNvPicPr>
            <a:picLocks noChangeAspect="1"/>
          </p:cNvPicPr>
          <p:nvPr/>
        </p:nvPicPr>
        <p:blipFill rotWithShape="1">
          <a:blip r:embed="rId3">
            <a:extLst>
              <a:ext uri="{28A0092B-C50C-407E-A947-70E740481C1C}">
                <a14:useLocalDpi xmlns:a14="http://schemas.microsoft.com/office/drawing/2010/main" val="0"/>
              </a:ext>
            </a:extLst>
          </a:blip>
          <a:srcRect l="6510" r="13759" b="-1"/>
          <a:stretch/>
        </p:blipFill>
        <p:spPr>
          <a:xfrm>
            <a:off x="6664777" y="1802109"/>
            <a:ext cx="3886518" cy="3253782"/>
          </a:xfrm>
          <a:prstGeom prst="rect">
            <a:avLst/>
          </a:prstGeom>
          <a:noFill/>
        </p:spPr>
      </p:pic>
      <p:grpSp>
        <p:nvGrpSpPr>
          <p:cNvPr id="6" name="Groep 5">
            <a:extLst>
              <a:ext uri="{FF2B5EF4-FFF2-40B4-BE49-F238E27FC236}">
                <a16:creationId xmlns:a16="http://schemas.microsoft.com/office/drawing/2014/main" id="{901E8873-E068-07E4-FF8D-94BCD72A3766}"/>
              </a:ext>
            </a:extLst>
          </p:cNvPr>
          <p:cNvGrpSpPr/>
          <p:nvPr/>
        </p:nvGrpSpPr>
        <p:grpSpPr>
          <a:xfrm>
            <a:off x="1761556" y="4454049"/>
            <a:ext cx="900000" cy="900000"/>
            <a:chOff x="1761556" y="4454049"/>
            <a:chExt cx="900000" cy="900000"/>
          </a:xfrm>
        </p:grpSpPr>
        <p:sp>
          <p:nvSpPr>
            <p:cNvPr id="3" name="Circle">
              <a:extLst>
                <a:ext uri="{FF2B5EF4-FFF2-40B4-BE49-F238E27FC236}">
                  <a16:creationId xmlns:a16="http://schemas.microsoft.com/office/drawing/2014/main" id="{856FDE67-3D86-BD01-1F9C-54DDBF39211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BE32CC84-3F1D-3201-7036-E76FDE240A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2439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Twee handen die lappende delen vasthouden">
            <a:extLst>
              <a:ext uri="{FF2B5EF4-FFF2-40B4-BE49-F238E27FC236}">
                <a16:creationId xmlns:a16="http://schemas.microsoft.com/office/drawing/2014/main" id="{3F630DB1-C939-4F16-7744-5E85583AC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490" y="574938"/>
            <a:ext cx="6909459" cy="5383062"/>
          </a:xfrm>
          <a:prstGeom prst="rect">
            <a:avLst/>
          </a:prstGeom>
        </p:spPr>
      </p:pic>
      <p:pic>
        <p:nvPicPr>
          <p:cNvPr id="11" name="Tijdelijke aanduiding voor inhoud 10" descr="Vergrootglas">
            <a:extLst>
              <a:ext uri="{FF2B5EF4-FFF2-40B4-BE49-F238E27FC236}">
                <a16:creationId xmlns:a16="http://schemas.microsoft.com/office/drawing/2014/main" id="{1914A0E6-6BC4-EF09-D53E-D9F1558189A9}"/>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2726134" y="717328"/>
            <a:ext cx="3100651" cy="3100651"/>
          </a:xfrm>
        </p:spPr>
      </p:pic>
    </p:spTree>
    <p:extLst>
      <p:ext uri="{BB962C8B-B14F-4D97-AF65-F5344CB8AC3E}">
        <p14:creationId xmlns:p14="http://schemas.microsoft.com/office/powerpoint/2010/main" val="9440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AANDACHT RICHTEN</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 name="awareness test">
            <a:hlinkClick r:id="" action="ppaction://media"/>
            <a:extLst>
              <a:ext uri="{FF2B5EF4-FFF2-40B4-BE49-F238E27FC236}">
                <a16:creationId xmlns:a16="http://schemas.microsoft.com/office/drawing/2014/main" id="{CA4363FF-9A5A-2243-C137-07A05CDABF5E}"/>
              </a:ext>
            </a:extLst>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6"/>
          <a:stretch>
            <a:fillRect/>
          </a:stretch>
        </p:blipFill>
        <p:spPr>
          <a:xfrm>
            <a:off x="4678363" y="636588"/>
            <a:ext cx="7113587" cy="5335587"/>
          </a:xfrm>
        </p:spPr>
      </p:pic>
    </p:spTree>
    <p:extLst>
      <p:ext uri="{BB962C8B-B14F-4D97-AF65-F5344CB8AC3E}">
        <p14:creationId xmlns:p14="http://schemas.microsoft.com/office/powerpoint/2010/main" val="29659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INTRO</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5274101" y="5320144"/>
            <a:ext cx="6517847" cy="775855"/>
          </a:xfrm>
        </p:spPr>
        <p:txBody>
          <a:bodyPr>
            <a:normAutofit/>
          </a:bodyPr>
          <a:lstStyle/>
          <a:p>
            <a:pPr>
              <a:spcBef>
                <a:spcPts val="0"/>
              </a:spcBef>
            </a:pPr>
            <a:r>
              <a:rPr lang="nl-NL" sz="2400" dirty="0"/>
              <a:t>Vertel over jouw beste vakantie OOIT. </a:t>
            </a:r>
          </a:p>
        </p:txBody>
      </p:sp>
      <p:pic>
        <p:nvPicPr>
          <p:cNvPr id="7" name="Afbeelding 6" descr="Bergpas tijdens de schemering">
            <a:extLst>
              <a:ext uri="{FF2B5EF4-FFF2-40B4-BE49-F238E27FC236}">
                <a16:creationId xmlns:a16="http://schemas.microsoft.com/office/drawing/2014/main" id="{C998BB56-5672-B5E4-2F3A-C976EDF86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578" y="360218"/>
            <a:ext cx="6926371" cy="4617581"/>
          </a:xfrm>
          <a:prstGeom prst="rect">
            <a:avLst/>
          </a:prstGeom>
        </p:spPr>
      </p:pic>
    </p:spTree>
    <p:extLst>
      <p:ext uri="{BB962C8B-B14F-4D97-AF65-F5344CB8AC3E}">
        <p14:creationId xmlns:p14="http://schemas.microsoft.com/office/powerpoint/2010/main" val="491885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4317167" y="3148756"/>
            <a:ext cx="7474781" cy="2379917"/>
          </a:xfrm>
        </p:spPr>
        <p:txBody>
          <a:bodyPr>
            <a:normAutofit/>
          </a:bodyPr>
          <a:lstStyle/>
          <a:p>
            <a:pPr marL="457200" indent="-457200">
              <a:spcBef>
                <a:spcPts val="0"/>
              </a:spcBef>
              <a:buFont typeface="Arial" panose="020B0604020202020204" pitchFamily="34" charset="0"/>
              <a:buChar char="•"/>
            </a:pPr>
            <a:r>
              <a:rPr lang="nl-NL" dirty="0"/>
              <a:t>Wat was de situatie? </a:t>
            </a:r>
          </a:p>
          <a:p>
            <a:pPr marL="457200" indent="-457200">
              <a:spcBef>
                <a:spcPts val="0"/>
              </a:spcBef>
              <a:buFont typeface="Arial" panose="020B0604020202020204" pitchFamily="34" charset="0"/>
              <a:buChar char="•"/>
            </a:pPr>
            <a:r>
              <a:rPr lang="nl-NL" dirty="0"/>
              <a:t>Waarom was het belangrijk om hier kennis te delen? </a:t>
            </a:r>
          </a:p>
          <a:p>
            <a:pPr marL="457200" indent="-457200">
              <a:spcBef>
                <a:spcPts val="0"/>
              </a:spcBef>
              <a:buFont typeface="Arial" panose="020B0604020202020204" pitchFamily="34" charset="0"/>
              <a:buChar char="•"/>
            </a:pPr>
            <a:r>
              <a:rPr lang="nl-NL" dirty="0"/>
              <a:t>Wat was het beoogde doel? </a:t>
            </a:r>
          </a:p>
          <a:p>
            <a:pPr marL="457200" indent="-457200">
              <a:spcBef>
                <a:spcPts val="0"/>
              </a:spcBef>
              <a:buFont typeface="Arial" panose="020B0604020202020204" pitchFamily="34" charset="0"/>
              <a:buChar char="•"/>
            </a:pPr>
            <a:endParaRPr lang="nl-NL" dirty="0"/>
          </a:p>
          <a:p>
            <a:pPr>
              <a:spcBef>
                <a:spcPts val="0"/>
              </a:spcBef>
            </a:pPr>
            <a:endParaRPr lang="nl-NL" dirty="0"/>
          </a:p>
          <a:p>
            <a:pPr>
              <a:spcBef>
                <a:spcPts val="0"/>
              </a:spcBef>
            </a:pPr>
            <a:endParaRPr lang="nl-NL" dirty="0"/>
          </a:p>
          <a:p>
            <a:pPr marL="457200" indent="-457200">
              <a:spcBef>
                <a:spcPts val="0"/>
              </a:spcBef>
              <a:buFont typeface="Arial" panose="020B0604020202020204" pitchFamily="34" charset="0"/>
              <a:buChar char="•"/>
            </a:pPr>
            <a:endParaRPr lang="nl-NL" sz="1400" dirty="0"/>
          </a:p>
          <a:p>
            <a:pPr>
              <a:spcBef>
                <a:spcPts val="0"/>
              </a:spcBef>
            </a:pPr>
            <a:endParaRPr lang="nl-NL" sz="1800" dirty="0"/>
          </a:p>
        </p:txBody>
      </p:sp>
      <p:pic>
        <p:nvPicPr>
          <p:cNvPr id="8" name="Afbeelding 7" descr="Vergrootglas">
            <a:extLst>
              <a:ext uri="{FF2B5EF4-FFF2-40B4-BE49-F238E27FC236}">
                <a16:creationId xmlns:a16="http://schemas.microsoft.com/office/drawing/2014/main" id="{B824231B-565F-3FFC-F8FB-00768DCBE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19" y="1474938"/>
            <a:ext cx="2553918" cy="2553918"/>
          </a:xfrm>
          <a:prstGeom prst="rect">
            <a:avLst/>
          </a:prstGeom>
        </p:spPr>
      </p:pic>
      <p:sp>
        <p:nvSpPr>
          <p:cNvPr id="5" name="Rechthoek: afgeronde hoeken 4">
            <a:extLst>
              <a:ext uri="{FF2B5EF4-FFF2-40B4-BE49-F238E27FC236}">
                <a16:creationId xmlns:a16="http://schemas.microsoft.com/office/drawing/2014/main" id="{A6FE4F20-8860-8997-411A-A15CBEE1E836}"/>
              </a:ext>
            </a:extLst>
          </p:cNvPr>
          <p:cNvSpPr/>
          <p:nvPr/>
        </p:nvSpPr>
        <p:spPr>
          <a:xfrm>
            <a:off x="5511452" y="717328"/>
            <a:ext cx="5849655" cy="1424623"/>
          </a:xfrm>
          <a:prstGeom prst="roundRect">
            <a:avLst/>
          </a:prstGeom>
          <a:solidFill>
            <a:srgbClr val="1F4D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venir Black"/>
              </a:rPr>
              <a:t>STAP 1</a:t>
            </a:r>
          </a:p>
          <a:p>
            <a:pPr algn="ctr"/>
            <a:r>
              <a:rPr lang="nl-NL" sz="2400" dirty="0">
                <a:latin typeface="Avenir Black"/>
              </a:rPr>
              <a:t>Beschrijving van de ‘succes’-situatie:</a:t>
            </a:r>
          </a:p>
          <a:p>
            <a:pPr algn="ctr"/>
            <a:r>
              <a:rPr lang="nl-NL" sz="2400" dirty="0">
                <a:latin typeface="Avenir Black"/>
              </a:rPr>
              <a:t>CONTEXT </a:t>
            </a:r>
            <a:endParaRPr lang="nl-BE" sz="2400" dirty="0">
              <a:latin typeface="Avenir Black"/>
            </a:endParaRPr>
          </a:p>
        </p:txBody>
      </p:sp>
      <p:pic>
        <p:nvPicPr>
          <p:cNvPr id="7" name="Afbeelding 6" descr="Twee handen die lappende delen vasthouden">
            <a:extLst>
              <a:ext uri="{FF2B5EF4-FFF2-40B4-BE49-F238E27FC236}">
                <a16:creationId xmlns:a16="http://schemas.microsoft.com/office/drawing/2014/main" id="{718451D0-4564-B3BD-82C6-6CA698B24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214" y="5141540"/>
            <a:ext cx="2029893" cy="1581461"/>
          </a:xfrm>
          <a:prstGeom prst="rect">
            <a:avLst/>
          </a:prstGeom>
        </p:spPr>
      </p:pic>
    </p:spTree>
    <p:extLst>
      <p:ext uri="{BB962C8B-B14F-4D97-AF65-F5344CB8AC3E}">
        <p14:creationId xmlns:p14="http://schemas.microsoft.com/office/powerpoint/2010/main" val="11171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5113606" y="2517164"/>
            <a:ext cx="6906797" cy="2223369"/>
          </a:xfrm>
        </p:spPr>
        <p:txBody>
          <a:bodyPr>
            <a:normAutofit/>
          </a:bodyPr>
          <a:lstStyle/>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Wat deed jij precies? </a:t>
            </a:r>
          </a:p>
          <a:p>
            <a:pPr marL="457200" indent="-457200">
              <a:spcBef>
                <a:spcPts val="0"/>
              </a:spcBef>
              <a:buFont typeface="Arial" panose="020B0604020202020204" pitchFamily="34" charset="0"/>
              <a:buChar char="•"/>
            </a:pPr>
            <a:r>
              <a:rPr lang="nl-NL" dirty="0"/>
              <a:t>Wat deden je teamleden?</a:t>
            </a:r>
          </a:p>
          <a:p>
            <a:pPr marL="457200" indent="-457200">
              <a:spcBef>
                <a:spcPts val="0"/>
              </a:spcBef>
              <a:buFont typeface="Arial" panose="020B0604020202020204" pitchFamily="34" charset="0"/>
              <a:buChar char="•"/>
            </a:pPr>
            <a:r>
              <a:rPr lang="nl-NL" dirty="0"/>
              <a:t>Hoe hebben jullie dat precies gedaan? </a:t>
            </a:r>
          </a:p>
          <a:p>
            <a:pPr marL="457200" indent="-457200">
              <a:spcBef>
                <a:spcPts val="0"/>
              </a:spcBef>
              <a:buFont typeface="Arial" panose="020B0604020202020204" pitchFamily="34" charset="0"/>
              <a:buChar char="•"/>
            </a:pPr>
            <a:r>
              <a:rPr lang="nl-NL" dirty="0"/>
              <a:t>Wie deed wat?</a:t>
            </a:r>
          </a:p>
          <a:p>
            <a:pPr marL="457200" indent="-457200">
              <a:spcBef>
                <a:spcPts val="0"/>
              </a:spcBef>
              <a:buFont typeface="Arial" panose="020B0604020202020204" pitchFamily="34" charset="0"/>
              <a:buChar char="•"/>
            </a:pPr>
            <a:r>
              <a:rPr lang="nl-NL" dirty="0"/>
              <a:t>Hoe hebben jullie dat aangepakt?</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endParaRPr lang="nl-NL" sz="1800" dirty="0"/>
          </a:p>
        </p:txBody>
      </p:sp>
      <p:pic>
        <p:nvPicPr>
          <p:cNvPr id="8" name="Afbeelding 7" descr="Vergrootglas">
            <a:extLst>
              <a:ext uri="{FF2B5EF4-FFF2-40B4-BE49-F238E27FC236}">
                <a16:creationId xmlns:a16="http://schemas.microsoft.com/office/drawing/2014/main" id="{B824231B-565F-3FFC-F8FB-00768DCBE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19" y="1474938"/>
            <a:ext cx="2553918" cy="2553918"/>
          </a:xfrm>
          <a:prstGeom prst="rect">
            <a:avLst/>
          </a:prstGeom>
        </p:spPr>
      </p:pic>
      <p:sp>
        <p:nvSpPr>
          <p:cNvPr id="5" name="Rechthoek: afgeronde hoeken 4">
            <a:extLst>
              <a:ext uri="{FF2B5EF4-FFF2-40B4-BE49-F238E27FC236}">
                <a16:creationId xmlns:a16="http://schemas.microsoft.com/office/drawing/2014/main" id="{5D0A947D-8990-2C39-14CF-A19B63473048}"/>
              </a:ext>
            </a:extLst>
          </p:cNvPr>
          <p:cNvSpPr/>
          <p:nvPr/>
        </p:nvSpPr>
        <p:spPr>
          <a:xfrm>
            <a:off x="5511452" y="717328"/>
            <a:ext cx="5849655" cy="1424623"/>
          </a:xfrm>
          <a:prstGeom prst="roundRect">
            <a:avLst/>
          </a:prstGeom>
          <a:solidFill>
            <a:srgbClr val="1F4D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venir Black"/>
              </a:rPr>
              <a:t>STAP 2</a:t>
            </a:r>
          </a:p>
          <a:p>
            <a:pPr algn="ctr"/>
            <a:r>
              <a:rPr lang="nl-NL" sz="2400" dirty="0">
                <a:latin typeface="Avenir Black"/>
              </a:rPr>
              <a:t>Beschrijving van de ‘succes’-situatie:</a:t>
            </a:r>
          </a:p>
          <a:p>
            <a:pPr algn="ctr"/>
            <a:r>
              <a:rPr lang="nl-NL" sz="2400" dirty="0">
                <a:latin typeface="Avenir Black"/>
              </a:rPr>
              <a:t>WAT ER GEBEURDE </a:t>
            </a:r>
            <a:endParaRPr lang="nl-BE" sz="2400" dirty="0">
              <a:latin typeface="Avenir Black"/>
            </a:endParaRPr>
          </a:p>
        </p:txBody>
      </p:sp>
      <p:pic>
        <p:nvPicPr>
          <p:cNvPr id="9" name="Afbeelding 8" descr="Zwart-witte filmklapper">
            <a:extLst>
              <a:ext uri="{FF2B5EF4-FFF2-40B4-BE49-F238E27FC236}">
                <a16:creationId xmlns:a16="http://schemas.microsoft.com/office/drawing/2014/main" id="{AA2DEF16-40C0-F06B-2029-7802680A9E7E}"/>
              </a:ext>
            </a:extLst>
          </p:cNvPr>
          <p:cNvPicPr>
            <a:picLocks noChangeAspect="1"/>
          </p:cNvPicPr>
          <p:nvPr/>
        </p:nvPicPr>
        <p:blipFill rotWithShape="1">
          <a:blip r:embed="rId5">
            <a:extLst>
              <a:ext uri="{28A0092B-C50C-407E-A947-70E740481C1C}">
                <a14:useLocalDpi xmlns:a14="http://schemas.microsoft.com/office/drawing/2010/main" val="0"/>
              </a:ext>
            </a:extLst>
          </a:blip>
          <a:srcRect l="27074"/>
          <a:stretch/>
        </p:blipFill>
        <p:spPr>
          <a:xfrm>
            <a:off x="5564213" y="5115746"/>
            <a:ext cx="1742169" cy="1592485"/>
          </a:xfrm>
          <a:prstGeom prst="rect">
            <a:avLst/>
          </a:prstGeom>
        </p:spPr>
      </p:pic>
      <p:pic>
        <p:nvPicPr>
          <p:cNvPr id="7" name="Afbeelding 6" descr="Twee handen die lappende delen vasthouden">
            <a:extLst>
              <a:ext uri="{FF2B5EF4-FFF2-40B4-BE49-F238E27FC236}">
                <a16:creationId xmlns:a16="http://schemas.microsoft.com/office/drawing/2014/main" id="{DBCB9B56-CA61-6623-E4C1-DD5A5D3DD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1214" y="5141540"/>
            <a:ext cx="2029893" cy="1581461"/>
          </a:xfrm>
          <a:prstGeom prst="rect">
            <a:avLst/>
          </a:prstGeom>
        </p:spPr>
      </p:pic>
    </p:spTree>
    <p:extLst>
      <p:ext uri="{BB962C8B-B14F-4D97-AF65-F5344CB8AC3E}">
        <p14:creationId xmlns:p14="http://schemas.microsoft.com/office/powerpoint/2010/main" val="12921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4317167" y="2470759"/>
            <a:ext cx="7874833" cy="4490581"/>
          </a:xfrm>
        </p:spPr>
        <p:txBody>
          <a:bodyPr>
            <a:normAutofit/>
          </a:bodyPr>
          <a:lstStyle/>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Hoe waren jullie voorbereid? </a:t>
            </a:r>
          </a:p>
          <a:p>
            <a:pPr marL="457200" indent="-457200">
              <a:spcBef>
                <a:spcPts val="0"/>
              </a:spcBef>
              <a:buFont typeface="Arial" panose="020B0604020202020204" pitchFamily="34" charset="0"/>
              <a:buChar char="•"/>
            </a:pPr>
            <a:r>
              <a:rPr lang="nl-NL" dirty="0"/>
              <a:t>Wat was nuttig aan die voorbereiding? </a:t>
            </a:r>
          </a:p>
          <a:p>
            <a:pPr marL="457200" indent="-457200">
              <a:spcBef>
                <a:spcPts val="0"/>
              </a:spcBef>
              <a:buFont typeface="Arial" panose="020B0604020202020204" pitchFamily="34" charset="0"/>
              <a:buChar char="•"/>
            </a:pPr>
            <a:r>
              <a:rPr lang="nl-NL" dirty="0"/>
              <a:t>Wat was het effect ervan? </a:t>
            </a:r>
          </a:p>
          <a:p>
            <a:pPr marL="457200" indent="-457200">
              <a:spcBef>
                <a:spcPts val="0"/>
              </a:spcBef>
              <a:buFont typeface="Arial" panose="020B0604020202020204" pitchFamily="34" charset="0"/>
              <a:buChar char="•"/>
            </a:pPr>
            <a:r>
              <a:rPr lang="nl-NL" dirty="0"/>
              <a:t>Wat was jullie focus?</a:t>
            </a:r>
          </a:p>
          <a:p>
            <a:pPr marL="457200" indent="-457200">
              <a:spcBef>
                <a:spcPts val="0"/>
              </a:spcBef>
              <a:buFont typeface="Arial" panose="020B0604020202020204" pitchFamily="34" charset="0"/>
              <a:buChar char="•"/>
            </a:pPr>
            <a:r>
              <a:rPr lang="nl-NL" dirty="0"/>
              <a:t>Welke talenten hebben jullie ingezet? </a:t>
            </a:r>
          </a:p>
          <a:p>
            <a:pPr marL="457200" indent="-457200">
              <a:spcBef>
                <a:spcPts val="0"/>
              </a:spcBef>
              <a:buFont typeface="Arial" panose="020B0604020202020204" pitchFamily="34" charset="0"/>
              <a:buChar char="•"/>
            </a:pPr>
            <a:r>
              <a:rPr lang="nl-NL" dirty="0"/>
              <a:t>Wat hebben anderen eventueel gedaan? En hoe heeft dat bijgedragen tot het succes? </a:t>
            </a:r>
          </a:p>
          <a:p>
            <a:pPr marL="457200" indent="-457200">
              <a:spcBef>
                <a:spcPts val="0"/>
              </a:spcBef>
              <a:buFont typeface="Arial" panose="020B0604020202020204" pitchFamily="34" charset="0"/>
              <a:buChar char="•"/>
            </a:pPr>
            <a:r>
              <a:rPr lang="nl-NL" dirty="0"/>
              <a:t>Wat hebben jullie nog gedaan om dit mogelijk te maken? </a:t>
            </a:r>
          </a:p>
          <a:p>
            <a:pPr marL="457200" indent="-457200">
              <a:spcBef>
                <a:spcPts val="0"/>
              </a:spcBef>
              <a:buFont typeface="Arial" panose="020B0604020202020204" pitchFamily="34" charset="0"/>
              <a:buChar char="•"/>
            </a:pPr>
            <a:r>
              <a:rPr lang="nl-NL" dirty="0"/>
              <a:t>…</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endParaRPr lang="nl-NL" sz="1400" dirty="0"/>
          </a:p>
        </p:txBody>
      </p:sp>
      <p:pic>
        <p:nvPicPr>
          <p:cNvPr id="8" name="Afbeelding 7" descr="Vergrootglas">
            <a:extLst>
              <a:ext uri="{FF2B5EF4-FFF2-40B4-BE49-F238E27FC236}">
                <a16:creationId xmlns:a16="http://schemas.microsoft.com/office/drawing/2014/main" id="{B824231B-565F-3FFC-F8FB-00768DCBE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19" y="1474938"/>
            <a:ext cx="2553918" cy="2553918"/>
          </a:xfrm>
          <a:prstGeom prst="rect">
            <a:avLst/>
          </a:prstGeom>
        </p:spPr>
      </p:pic>
      <p:sp>
        <p:nvSpPr>
          <p:cNvPr id="5" name="Rechthoek: afgeronde hoeken 4">
            <a:extLst>
              <a:ext uri="{FF2B5EF4-FFF2-40B4-BE49-F238E27FC236}">
                <a16:creationId xmlns:a16="http://schemas.microsoft.com/office/drawing/2014/main" id="{2D8254FA-F65D-FA2E-DA52-B072C32836FF}"/>
              </a:ext>
            </a:extLst>
          </p:cNvPr>
          <p:cNvSpPr/>
          <p:nvPr/>
        </p:nvSpPr>
        <p:spPr>
          <a:xfrm>
            <a:off x="5511452" y="574938"/>
            <a:ext cx="5849655" cy="1567013"/>
          </a:xfrm>
          <a:prstGeom prst="roundRect">
            <a:avLst/>
          </a:prstGeom>
          <a:solidFill>
            <a:srgbClr val="1F4D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venir Black"/>
              </a:rPr>
              <a:t>STAP 3</a:t>
            </a:r>
          </a:p>
          <a:p>
            <a:pPr algn="ctr"/>
            <a:r>
              <a:rPr lang="nl-NL" sz="2400" dirty="0">
                <a:latin typeface="Avenir Black"/>
              </a:rPr>
              <a:t>Analyse:</a:t>
            </a:r>
          </a:p>
          <a:p>
            <a:pPr algn="ctr"/>
            <a:r>
              <a:rPr lang="nl-NL" sz="2400" dirty="0">
                <a:latin typeface="Avenir Black"/>
              </a:rPr>
              <a:t>HOE KREGEN JULLIE DAT VOOR MEKAAR? </a:t>
            </a:r>
            <a:endParaRPr lang="nl-BE" sz="2400" dirty="0">
              <a:latin typeface="Avenir Black"/>
            </a:endParaRPr>
          </a:p>
        </p:txBody>
      </p:sp>
      <p:pic>
        <p:nvPicPr>
          <p:cNvPr id="7" name="Afbeelding 6" descr="Twee handen die lappende delen vasthouden">
            <a:extLst>
              <a:ext uri="{FF2B5EF4-FFF2-40B4-BE49-F238E27FC236}">
                <a16:creationId xmlns:a16="http://schemas.microsoft.com/office/drawing/2014/main" id="{D07104D8-310F-B922-0372-D78A6DEF7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8509" y="5921070"/>
            <a:ext cx="1122598" cy="874601"/>
          </a:xfrm>
          <a:prstGeom prst="rect">
            <a:avLst/>
          </a:prstGeom>
        </p:spPr>
      </p:pic>
    </p:spTree>
    <p:extLst>
      <p:ext uri="{BB962C8B-B14F-4D97-AF65-F5344CB8AC3E}">
        <p14:creationId xmlns:p14="http://schemas.microsoft.com/office/powerpoint/2010/main" val="39370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4317167" y="2367420"/>
            <a:ext cx="7874833" cy="3161254"/>
          </a:xfrm>
        </p:spPr>
        <p:txBody>
          <a:bodyPr>
            <a:normAutofit/>
          </a:bodyPr>
          <a:lstStyle/>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Wat wil je zeker onthouden/meenemen uit deze situatie?</a:t>
            </a:r>
          </a:p>
          <a:p>
            <a:pPr marL="457200" indent="-457200">
              <a:spcBef>
                <a:spcPts val="0"/>
              </a:spcBef>
              <a:buFont typeface="Arial" panose="020B0604020202020204" pitchFamily="34" charset="0"/>
              <a:buChar char="•"/>
            </a:pPr>
            <a:r>
              <a:rPr lang="nl-NL" dirty="0"/>
              <a:t>Wat zouden de teamleden zeggen dat goed ging? Waarover zouden zij tevreden zijn?</a:t>
            </a:r>
            <a:endParaRPr lang="nl-NL" sz="1400" dirty="0"/>
          </a:p>
          <a:p>
            <a:pPr marL="457200" indent="-457200">
              <a:spcBef>
                <a:spcPts val="0"/>
              </a:spcBef>
              <a:buFont typeface="Arial" panose="020B0604020202020204" pitchFamily="34" charset="0"/>
              <a:buChar char="•"/>
            </a:pPr>
            <a:r>
              <a:rPr lang="nl-NL" dirty="0"/>
              <a:t>Wat hebben jullie geleerd?</a:t>
            </a:r>
          </a:p>
          <a:p>
            <a:pPr marL="457200" indent="-457200">
              <a:spcBef>
                <a:spcPts val="0"/>
              </a:spcBef>
              <a:buFont typeface="Arial" panose="020B0604020202020204" pitchFamily="34" charset="0"/>
              <a:buChar char="•"/>
            </a:pPr>
            <a:r>
              <a:rPr lang="nl-NL" dirty="0"/>
              <a:t>Waar zijn  jullie echt goed in?</a:t>
            </a:r>
          </a:p>
          <a:p>
            <a:pPr marL="457200" indent="-457200">
              <a:spcBef>
                <a:spcPts val="0"/>
              </a:spcBef>
              <a:buFont typeface="Arial" panose="020B0604020202020204" pitchFamily="34" charset="0"/>
              <a:buChar char="•"/>
            </a:pPr>
            <a:r>
              <a:rPr lang="nl-NL" dirty="0"/>
              <a:t>En jij…? </a:t>
            </a:r>
            <a:endParaRPr lang="nl-NL" sz="1800" dirty="0"/>
          </a:p>
        </p:txBody>
      </p:sp>
      <p:pic>
        <p:nvPicPr>
          <p:cNvPr id="8" name="Afbeelding 7" descr="Vergrootglas">
            <a:extLst>
              <a:ext uri="{FF2B5EF4-FFF2-40B4-BE49-F238E27FC236}">
                <a16:creationId xmlns:a16="http://schemas.microsoft.com/office/drawing/2014/main" id="{B824231B-565F-3FFC-F8FB-00768DCBE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19" y="1474938"/>
            <a:ext cx="2553918" cy="2553918"/>
          </a:xfrm>
          <a:prstGeom prst="rect">
            <a:avLst/>
          </a:prstGeom>
        </p:spPr>
      </p:pic>
      <p:sp>
        <p:nvSpPr>
          <p:cNvPr id="12" name="Rechthoek: afgeronde hoeken 11">
            <a:extLst>
              <a:ext uri="{FF2B5EF4-FFF2-40B4-BE49-F238E27FC236}">
                <a16:creationId xmlns:a16="http://schemas.microsoft.com/office/drawing/2014/main" id="{0367C7A6-F646-4894-275D-A804B5405B59}"/>
              </a:ext>
            </a:extLst>
          </p:cNvPr>
          <p:cNvSpPr/>
          <p:nvPr/>
        </p:nvSpPr>
        <p:spPr>
          <a:xfrm>
            <a:off x="5511452" y="574938"/>
            <a:ext cx="5849655" cy="1567013"/>
          </a:xfrm>
          <a:prstGeom prst="roundRect">
            <a:avLst/>
          </a:prstGeom>
          <a:solidFill>
            <a:srgbClr val="1F4D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venir Black"/>
              </a:rPr>
              <a:t>STAP 4</a:t>
            </a:r>
          </a:p>
          <a:p>
            <a:pPr algn="ctr"/>
            <a:r>
              <a:rPr lang="nl-NL" sz="2400" dirty="0">
                <a:latin typeface="Avenir Black"/>
              </a:rPr>
              <a:t>Evaluatie:</a:t>
            </a:r>
          </a:p>
          <a:p>
            <a:pPr algn="ctr"/>
            <a:r>
              <a:rPr lang="nl-NL" sz="2400" dirty="0">
                <a:latin typeface="Avenir Black"/>
              </a:rPr>
              <a:t>WAAR GAAN JULLIE MEER VAN DOEN?</a:t>
            </a:r>
            <a:endParaRPr lang="nl-BE" sz="2400" dirty="0">
              <a:latin typeface="Avenir Black"/>
            </a:endParaRPr>
          </a:p>
        </p:txBody>
      </p:sp>
      <p:sp>
        <p:nvSpPr>
          <p:cNvPr id="13" name="Rechthoek: afgeronde hoeken 12">
            <a:extLst>
              <a:ext uri="{FF2B5EF4-FFF2-40B4-BE49-F238E27FC236}">
                <a16:creationId xmlns:a16="http://schemas.microsoft.com/office/drawing/2014/main" id="{E53A92FD-D579-FD9B-671F-917AAC48FC40}"/>
              </a:ext>
            </a:extLst>
          </p:cNvPr>
          <p:cNvSpPr/>
          <p:nvPr/>
        </p:nvSpPr>
        <p:spPr>
          <a:xfrm>
            <a:off x="5727741" y="5528673"/>
            <a:ext cx="2455102" cy="972026"/>
          </a:xfrm>
          <a:prstGeom prst="roundRect">
            <a:avLst/>
          </a:prstGeom>
          <a:solidFill>
            <a:srgbClr val="D6A800"/>
          </a:solidFill>
          <a:ln>
            <a:solidFill>
              <a:srgbClr val="FDC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800"/>
              <a:t>(geef gerust suggesties aan je collega!)</a:t>
            </a:r>
            <a:endParaRPr lang="nl-BE"/>
          </a:p>
        </p:txBody>
      </p:sp>
      <p:pic>
        <p:nvPicPr>
          <p:cNvPr id="5" name="Afbeelding 4" descr="Twee handen die lappende delen vasthouden">
            <a:extLst>
              <a:ext uri="{FF2B5EF4-FFF2-40B4-BE49-F238E27FC236}">
                <a16:creationId xmlns:a16="http://schemas.microsoft.com/office/drawing/2014/main" id="{C16EFE69-D0E2-D10F-A6A4-F870D8FFE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214" y="5141540"/>
            <a:ext cx="2029893" cy="1581461"/>
          </a:xfrm>
          <a:prstGeom prst="rect">
            <a:avLst/>
          </a:prstGeom>
        </p:spPr>
      </p:pic>
    </p:spTree>
    <p:extLst>
      <p:ext uri="{BB962C8B-B14F-4D97-AF65-F5344CB8AC3E}">
        <p14:creationId xmlns:p14="http://schemas.microsoft.com/office/powerpoint/2010/main" val="3904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WAAROVER WIL JE HET HEBBEN (in jouw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afgeronde hoeken 4">
            <a:extLst>
              <a:ext uri="{FF2B5EF4-FFF2-40B4-BE49-F238E27FC236}">
                <a16:creationId xmlns:a16="http://schemas.microsoft.com/office/drawing/2014/main" id="{5320007D-5522-6D26-59BA-D88E7998F8A6}"/>
              </a:ext>
            </a:extLst>
          </p:cNvPr>
          <p:cNvSpPr/>
          <p:nvPr/>
        </p:nvSpPr>
        <p:spPr>
          <a:xfrm>
            <a:off x="5657589" y="717328"/>
            <a:ext cx="5849655" cy="1567013"/>
          </a:xfrm>
          <a:prstGeom prst="roundRect">
            <a:avLst/>
          </a:prstGeom>
          <a:solidFill>
            <a:srgbClr val="1F4D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venir Black"/>
              </a:rPr>
              <a:t>STAP 5</a:t>
            </a:r>
          </a:p>
          <a:p>
            <a:pPr algn="ctr"/>
            <a:r>
              <a:rPr lang="nl-NL" sz="2400" dirty="0">
                <a:latin typeface="Avenir Black"/>
              </a:rPr>
              <a:t>Actie:</a:t>
            </a:r>
          </a:p>
          <a:p>
            <a:pPr algn="ctr"/>
            <a:r>
              <a:rPr lang="nl-NL" sz="2400" dirty="0">
                <a:latin typeface="Avenir Black"/>
              </a:rPr>
              <a:t>STAPPENPLAN</a:t>
            </a:r>
            <a:endParaRPr lang="nl-BE" sz="2400" dirty="0">
              <a:latin typeface="Avenir Black"/>
            </a:endParaRPr>
          </a:p>
        </p:txBody>
      </p:sp>
      <p:pic>
        <p:nvPicPr>
          <p:cNvPr id="6" name="Graphic 5" descr="Route tussen twee spelden, met een pad met effen opvulling">
            <a:extLst>
              <a:ext uri="{FF2B5EF4-FFF2-40B4-BE49-F238E27FC236}">
                <a16:creationId xmlns:a16="http://schemas.microsoft.com/office/drawing/2014/main" id="{3B7FB8BF-F46B-BCC2-8300-F867634D0B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1513" y="3156048"/>
            <a:ext cx="2633658" cy="2633658"/>
          </a:xfrm>
          <a:prstGeom prst="rect">
            <a:avLst/>
          </a:prstGeom>
        </p:spPr>
      </p:pic>
      <p:pic>
        <p:nvPicPr>
          <p:cNvPr id="7" name="Afbeelding 6" descr="Een persoon die uitreikt naar een blad papier op een tafel vol met papier en plaknotities">
            <a:extLst>
              <a:ext uri="{FF2B5EF4-FFF2-40B4-BE49-F238E27FC236}">
                <a16:creationId xmlns:a16="http://schemas.microsoft.com/office/drawing/2014/main" id="{6A602322-ED92-2AFC-70B5-7D5F56058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789" y="3156048"/>
            <a:ext cx="3946400" cy="2633658"/>
          </a:xfrm>
          <a:prstGeom prst="rect">
            <a:avLst/>
          </a:prstGeom>
        </p:spPr>
      </p:pic>
    </p:spTree>
    <p:extLst>
      <p:ext uri="{BB962C8B-B14F-4D97-AF65-F5344CB8AC3E}">
        <p14:creationId xmlns:p14="http://schemas.microsoft.com/office/powerpoint/2010/main" val="907191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1D7ED3-9652-4538-8DCE-D11F6A42C964}"/>
              </a:ext>
            </a:extLst>
          </p:cNvPr>
          <p:cNvSpPr>
            <a:spLocks noGrp="1"/>
          </p:cNvSpPr>
          <p:nvPr>
            <p:ph type="ctrTitle"/>
          </p:nvPr>
        </p:nvSpPr>
        <p:spPr>
          <a:xfrm>
            <a:off x="400052" y="4182256"/>
            <a:ext cx="2744832" cy="1346417"/>
          </a:xfrm>
        </p:spPr>
        <p:txBody>
          <a:bodyPr anchor="b">
            <a:normAutofit/>
          </a:bodyPr>
          <a:lstStyle/>
          <a:p>
            <a:pPr marL="0" indent="0"/>
            <a:r>
              <a:rPr lang="nl-NL" dirty="0"/>
              <a:t>ANALYSE VAN WAT WERKT (voor mijn team)</a:t>
            </a:r>
            <a:endParaRPr lang="nl-BE" dirty="0"/>
          </a:p>
        </p:txBody>
      </p:sp>
      <p:sp>
        <p:nvSpPr>
          <p:cNvPr id="3" name="Circle">
            <a:extLst>
              <a:ext uri="{FF2B5EF4-FFF2-40B4-BE49-F238E27FC236}">
                <a16:creationId xmlns:a16="http://schemas.microsoft.com/office/drawing/2014/main" id="{2F9DE1F8-DFE0-B58A-182A-42EB936759E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75CE9714-E8EE-2A2C-B43D-CAA19D67C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5">
            <a:extLst>
              <a:ext uri="{FF2B5EF4-FFF2-40B4-BE49-F238E27FC236}">
                <a16:creationId xmlns:a16="http://schemas.microsoft.com/office/drawing/2014/main" id="{08AAB416-3799-9FE3-CE42-67C3393C46B6}"/>
              </a:ext>
            </a:extLst>
          </p:cNvPr>
          <p:cNvSpPr>
            <a:spLocks noGrp="1"/>
          </p:cNvSpPr>
          <p:nvPr>
            <p:ph sz="quarter" idx="11"/>
          </p:nvPr>
        </p:nvSpPr>
        <p:spPr>
          <a:xfrm>
            <a:off x="4317167" y="104932"/>
            <a:ext cx="7874833" cy="6865494"/>
          </a:xfrm>
        </p:spPr>
        <p:txBody>
          <a:bodyPr>
            <a:normAutofit lnSpcReduction="10000"/>
          </a:bodyPr>
          <a:lstStyle/>
          <a:p>
            <a:pPr marL="457200" indent="-457200">
              <a:spcBef>
                <a:spcPts val="0"/>
              </a:spcBef>
              <a:buFont typeface="Arial" panose="020B0604020202020204" pitchFamily="34" charset="0"/>
              <a:buChar char="•"/>
            </a:pPr>
            <a:r>
              <a:rPr lang="nl-NL" dirty="0"/>
              <a:t>Wat was de situatie? </a:t>
            </a:r>
          </a:p>
          <a:p>
            <a:pPr marL="457200" indent="-457200">
              <a:spcBef>
                <a:spcPts val="0"/>
              </a:spcBef>
              <a:buFont typeface="Arial" panose="020B0604020202020204" pitchFamily="34" charset="0"/>
              <a:buChar char="•"/>
            </a:pPr>
            <a:r>
              <a:rPr lang="nl-NL" dirty="0"/>
              <a:t>Waarom was het belangrijk om hier kennis te delen? </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Wat deed jij precies? </a:t>
            </a:r>
          </a:p>
          <a:p>
            <a:pPr marL="457200" indent="-457200">
              <a:spcBef>
                <a:spcPts val="0"/>
              </a:spcBef>
              <a:buFont typeface="Arial" panose="020B0604020202020204" pitchFamily="34" charset="0"/>
              <a:buChar char="•"/>
            </a:pPr>
            <a:r>
              <a:rPr lang="nl-NL" dirty="0"/>
              <a:t>Wat deden je teamleden?</a:t>
            </a:r>
          </a:p>
          <a:p>
            <a:pPr marL="457200" indent="-457200">
              <a:spcBef>
                <a:spcPts val="0"/>
              </a:spcBef>
              <a:buFont typeface="Arial" panose="020B0604020202020204" pitchFamily="34" charset="0"/>
              <a:buChar char="•"/>
            </a:pPr>
            <a:r>
              <a:rPr lang="nl-NL" dirty="0"/>
              <a:t>Hoe hebben jullie dat aangepakt?</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Hoe waren jullie voorbereid?</a:t>
            </a:r>
          </a:p>
          <a:p>
            <a:pPr marL="457200" indent="-457200">
              <a:spcBef>
                <a:spcPts val="0"/>
              </a:spcBef>
              <a:buFont typeface="Arial" panose="020B0604020202020204" pitchFamily="34" charset="0"/>
              <a:buChar char="•"/>
            </a:pPr>
            <a:r>
              <a:rPr lang="nl-NL" dirty="0"/>
              <a:t>Wat was nuttig aan die voorbereiding?</a:t>
            </a:r>
          </a:p>
          <a:p>
            <a:pPr marL="457200" indent="-457200">
              <a:spcBef>
                <a:spcPts val="0"/>
              </a:spcBef>
              <a:buFont typeface="Arial" panose="020B0604020202020204" pitchFamily="34" charset="0"/>
              <a:buChar char="•"/>
            </a:pPr>
            <a:r>
              <a:rPr lang="nl-NL" dirty="0"/>
              <a:t>Wat was jullie focus?</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Wat zouden de teamleden zeggen dat goed ging? Waarover zouden zij tevreden zijn?</a:t>
            </a:r>
          </a:p>
          <a:p>
            <a:pPr marL="457200" indent="-457200">
              <a:spcBef>
                <a:spcPts val="0"/>
              </a:spcBef>
              <a:buFont typeface="Arial" panose="020B0604020202020204" pitchFamily="34" charset="0"/>
              <a:buChar char="•"/>
            </a:pPr>
            <a:r>
              <a:rPr lang="nl-NL" dirty="0"/>
              <a:t>Wat wil je zeker onthouden/meenemen uit deze situatie?</a:t>
            </a:r>
          </a:p>
          <a:p>
            <a:pPr marL="457200" indent="-457200">
              <a:spcBef>
                <a:spcPts val="0"/>
              </a:spcBef>
              <a:buFont typeface="Arial" panose="020B0604020202020204" pitchFamily="34" charset="0"/>
              <a:buChar char="•"/>
            </a:pPr>
            <a:endParaRPr lang="nl-NL" sz="1400" dirty="0"/>
          </a:p>
          <a:p>
            <a:pPr marL="457200" indent="-457200">
              <a:spcBef>
                <a:spcPts val="0"/>
              </a:spcBef>
              <a:buFont typeface="Arial" panose="020B0604020202020204" pitchFamily="34" charset="0"/>
              <a:buChar char="•"/>
            </a:pPr>
            <a:r>
              <a:rPr lang="nl-NL" dirty="0"/>
              <a:t>Wat hebben jullie geleerd?</a:t>
            </a:r>
          </a:p>
          <a:p>
            <a:pPr marL="457200" indent="-457200">
              <a:spcBef>
                <a:spcPts val="0"/>
              </a:spcBef>
              <a:buFont typeface="Arial" panose="020B0604020202020204" pitchFamily="34" charset="0"/>
              <a:buChar char="•"/>
            </a:pPr>
            <a:r>
              <a:rPr lang="nl-NL" dirty="0"/>
              <a:t>Waar zijn  jullie echt goed in?</a:t>
            </a:r>
          </a:p>
          <a:p>
            <a:pPr marL="457200" indent="-457200">
              <a:buFont typeface="Arial" panose="020B0604020202020204" pitchFamily="34" charset="0"/>
              <a:buChar char="•"/>
            </a:pPr>
            <a:r>
              <a:rPr lang="nl-NL" dirty="0"/>
              <a:t>En jij…? </a:t>
            </a:r>
            <a:r>
              <a:rPr lang="nl-NL" sz="1800" dirty="0"/>
              <a:t>(geef gerust suggesties aan je collega!)</a:t>
            </a:r>
          </a:p>
        </p:txBody>
      </p:sp>
      <p:pic>
        <p:nvPicPr>
          <p:cNvPr id="8" name="Afbeelding 7" descr="Vergrootglas">
            <a:extLst>
              <a:ext uri="{FF2B5EF4-FFF2-40B4-BE49-F238E27FC236}">
                <a16:creationId xmlns:a16="http://schemas.microsoft.com/office/drawing/2014/main" id="{B824231B-565F-3FFC-F8FB-00768DCBE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619" y="1474938"/>
            <a:ext cx="2553918" cy="2553918"/>
          </a:xfrm>
          <a:prstGeom prst="rect">
            <a:avLst/>
          </a:prstGeom>
        </p:spPr>
      </p:pic>
    </p:spTree>
    <p:extLst>
      <p:ext uri="{BB962C8B-B14F-4D97-AF65-F5344CB8AC3E}">
        <p14:creationId xmlns:p14="http://schemas.microsoft.com/office/powerpoint/2010/main" val="19443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AE9C427-484D-1589-B9A8-8D3CF2E1DBE5}"/>
              </a:ext>
            </a:extLst>
          </p:cNvPr>
          <p:cNvSpPr>
            <a:spLocks noGrp="1"/>
          </p:cNvSpPr>
          <p:nvPr>
            <p:ph type="body" sz="quarter" idx="10"/>
          </p:nvPr>
        </p:nvSpPr>
        <p:spPr/>
        <p:txBody>
          <a:bodyPr/>
          <a:lstStyle/>
          <a:p>
            <a:r>
              <a:rPr lang="nl-BE" dirty="0"/>
              <a:t>Afspraken</a:t>
            </a:r>
          </a:p>
        </p:txBody>
      </p:sp>
      <p:pic>
        <p:nvPicPr>
          <p:cNvPr id="24" name="Afbeelding 23">
            <a:extLst>
              <a:ext uri="{FF2B5EF4-FFF2-40B4-BE49-F238E27FC236}">
                <a16:creationId xmlns:a16="http://schemas.microsoft.com/office/drawing/2014/main" id="{4BFE2657-98D6-F4AC-60C2-643477EDAC10}"/>
              </a:ext>
            </a:extLst>
          </p:cNvPr>
          <p:cNvPicPr>
            <a:picLocks noChangeAspect="1"/>
          </p:cNvPicPr>
          <p:nvPr/>
        </p:nvPicPr>
        <p:blipFill>
          <a:blip r:embed="rId3"/>
          <a:stretch>
            <a:fillRect/>
          </a:stretch>
        </p:blipFill>
        <p:spPr>
          <a:xfrm>
            <a:off x="1467563" y="2444867"/>
            <a:ext cx="9256874" cy="2629551"/>
          </a:xfrm>
          <a:prstGeom prst="rect">
            <a:avLst/>
          </a:prstGeom>
        </p:spPr>
      </p:pic>
    </p:spTree>
    <p:extLst>
      <p:ext uri="{BB962C8B-B14F-4D97-AF65-F5344CB8AC3E}">
        <p14:creationId xmlns:p14="http://schemas.microsoft.com/office/powerpoint/2010/main" val="4121035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EC5C7C-1665-789D-6607-9786F32DA0E1}"/>
              </a:ext>
            </a:extLst>
          </p:cNvPr>
          <p:cNvSpPr>
            <a:spLocks noGrp="1"/>
          </p:cNvSpPr>
          <p:nvPr>
            <p:ph type="body" sz="quarter" idx="10"/>
          </p:nvPr>
        </p:nvSpPr>
        <p:spPr/>
        <p:txBody>
          <a:bodyPr>
            <a:normAutofit/>
          </a:bodyPr>
          <a:lstStyle/>
          <a:p>
            <a:r>
              <a:rPr lang="nl-NL" dirty="0"/>
              <a:t>Wat doet deze oefening?</a:t>
            </a:r>
          </a:p>
          <a:p>
            <a:r>
              <a:rPr lang="nl-NL" dirty="0"/>
              <a:t>Wat hebben jullie ervaren?</a:t>
            </a:r>
          </a:p>
          <a:p>
            <a:r>
              <a:rPr lang="nl-NL" dirty="0"/>
              <a:t>Wat vond je nuttig, waardevol?</a:t>
            </a:r>
          </a:p>
          <a:p>
            <a:r>
              <a:rPr lang="nl-NL" dirty="0"/>
              <a:t>Wat neem je mee?</a:t>
            </a:r>
          </a:p>
          <a:p>
            <a:pPr lvl="1"/>
            <a:r>
              <a:rPr lang="nl-NL" dirty="0"/>
              <a:t>Voor jezelf?</a:t>
            </a:r>
          </a:p>
          <a:p>
            <a:pPr lvl="1"/>
            <a:r>
              <a:rPr lang="nl-NL" dirty="0"/>
              <a:t>Voor je team(leden)?</a:t>
            </a:r>
          </a:p>
          <a:p>
            <a:pPr lvl="1"/>
            <a:r>
              <a:rPr lang="nl-NL" dirty="0"/>
              <a:t>...</a:t>
            </a:r>
            <a:endParaRPr lang="nl-BE" dirty="0"/>
          </a:p>
        </p:txBody>
      </p:sp>
      <p:pic>
        <p:nvPicPr>
          <p:cNvPr id="5" name="Graphic 4" descr="Ui Ux met effen opvulling">
            <a:extLst>
              <a:ext uri="{FF2B5EF4-FFF2-40B4-BE49-F238E27FC236}">
                <a16:creationId xmlns:a16="http://schemas.microsoft.com/office/drawing/2014/main" id="{8C7ACF74-6DAB-788C-95A2-8C266472B2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4064" y="1909176"/>
            <a:ext cx="2750506" cy="2750506"/>
          </a:xfrm>
          <a:prstGeom prst="rect">
            <a:avLst/>
          </a:prstGeom>
        </p:spPr>
      </p:pic>
      <p:pic>
        <p:nvPicPr>
          <p:cNvPr id="3" name="Afbeelding 2" descr="Vergrootglas">
            <a:extLst>
              <a:ext uri="{FF2B5EF4-FFF2-40B4-BE49-F238E27FC236}">
                <a16:creationId xmlns:a16="http://schemas.microsoft.com/office/drawing/2014/main" id="{92430554-A905-1B2F-C7FD-44C2A4ADC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4064" y="2053747"/>
            <a:ext cx="2750506" cy="2750506"/>
          </a:xfrm>
          <a:prstGeom prst="rect">
            <a:avLst/>
          </a:prstGeom>
        </p:spPr>
      </p:pic>
    </p:spTree>
    <p:extLst>
      <p:ext uri="{BB962C8B-B14F-4D97-AF65-F5344CB8AC3E}">
        <p14:creationId xmlns:p14="http://schemas.microsoft.com/office/powerpoint/2010/main" val="25511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689623" cy="2805259"/>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1" i="0"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nl-NL" sz="5400" b="1" i="0" dirty="0">
                  <a:solidFill>
                    <a:srgbClr val="13304C"/>
                  </a:solidFill>
                  <a:latin typeface="Avenir Black"/>
                </a:rPr>
                <a:t>BEDANKT!!!</a:t>
              </a:r>
            </a:p>
            <a:p>
              <a:pPr marL="0" marR="0" lvl="0" indent="0" algn="ctr" defTabSz="914354" rtl="0" eaLnBrk="1" fontAlgn="auto" latinLnBrk="0" hangingPunct="1">
                <a:lnSpc>
                  <a:spcPct val="100000"/>
                </a:lnSpc>
                <a:spcBef>
                  <a:spcPts val="0"/>
                </a:spcBef>
                <a:spcAft>
                  <a:spcPts val="0"/>
                </a:spcAft>
                <a:buClrTx/>
                <a:buSzTx/>
                <a:buFontTx/>
                <a:buNone/>
                <a:tabLst/>
                <a:defRPr/>
              </a:pPr>
              <a:endParaRPr lang="nl-NL" sz="2800" b="0" i="0"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sz="2000" dirty="0">
                  <a:solidFill>
                    <a:srgbClr val="13304C"/>
                  </a:solidFill>
                  <a:latin typeface="Avenir Black"/>
                </a:rPr>
                <a:t>- </a:t>
              </a:r>
              <a:r>
                <a:rPr kumimoji="0" lang="nl-BE" sz="2000" b="1" i="0" u="none" strike="noStrike" kern="1200" spc="0" normalizeH="0" baseline="0" noProof="0" dirty="0">
                  <a:ln>
                    <a:noFill/>
                  </a:ln>
                  <a:solidFill>
                    <a:srgbClr val="13304C"/>
                  </a:solidFill>
                  <a:effectLst/>
                  <a:uLnTx/>
                  <a:uFillTx/>
                  <a:latin typeface="Avenir Black"/>
                </a:rPr>
                <a:t>Hannelore &amp; co</a:t>
              </a:r>
              <a:r>
                <a:rPr kumimoji="0" lang="nl-BE" sz="2000" i="0" u="none" strike="noStrike" kern="1200" spc="0" normalizeH="0" baseline="0" noProof="0" dirty="0">
                  <a:ln>
                    <a:noFill/>
                  </a:ln>
                  <a:solidFill>
                    <a:srgbClr val="13304C"/>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675940" y="3738995"/>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350B9DE1-E8D3-E3FF-AA10-C17FFDB6913E}"/>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018D79F4-470B-830B-D4E8-14392EE3FF69}"/>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89BA7353-8B8C-2D66-9154-75A5560C54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4962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361877" cy="3105063"/>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nl-NL" sz="4000" b="1" dirty="0" err="1">
                  <a:solidFill>
                    <a:srgbClr val="000000"/>
                  </a:solidFill>
                  <a:latin typeface="Avenir Black"/>
                </a:rPr>
                <a:t>You</a:t>
              </a:r>
              <a:r>
                <a:rPr lang="nl-NL" sz="4000" b="1" dirty="0">
                  <a:solidFill>
                    <a:srgbClr val="000000"/>
                  </a:solidFill>
                  <a:latin typeface="Avenir Black"/>
                </a:rPr>
                <a:t> </a:t>
              </a:r>
              <a:r>
                <a:rPr lang="nl-NL" sz="4000" b="1" dirty="0" err="1">
                  <a:solidFill>
                    <a:srgbClr val="000000"/>
                  </a:solidFill>
                  <a:latin typeface="Avenir Black"/>
                </a:rPr>
                <a:t>can</a:t>
              </a:r>
              <a:r>
                <a:rPr lang="nl-NL" sz="4000" b="1" dirty="0">
                  <a:solidFill>
                    <a:srgbClr val="000000"/>
                  </a:solidFill>
                  <a:latin typeface="Avenir Black"/>
                </a:rPr>
                <a:t> ‘t talk </a:t>
              </a:r>
              <a:r>
                <a:rPr lang="nl-NL" sz="4000" b="1" dirty="0" err="1">
                  <a:solidFill>
                    <a:srgbClr val="000000"/>
                  </a:solidFill>
                  <a:latin typeface="Avenir Black"/>
                </a:rPr>
                <a:t>yourself</a:t>
              </a:r>
              <a:r>
                <a:rPr lang="nl-NL" sz="4000" b="1" dirty="0">
                  <a:solidFill>
                    <a:srgbClr val="000000"/>
                  </a:solidFill>
                  <a:latin typeface="Avenir Black"/>
                </a:rPr>
                <a:t> out of </a:t>
              </a:r>
              <a:r>
                <a:rPr lang="nl-NL" sz="4000" b="1" dirty="0" err="1">
                  <a:solidFill>
                    <a:srgbClr val="000000"/>
                  </a:solidFill>
                  <a:latin typeface="Avenir Black"/>
                </a:rPr>
                <a:t>problems</a:t>
              </a:r>
              <a:r>
                <a:rPr lang="nl-NL" sz="4000" b="1" dirty="0">
                  <a:solidFill>
                    <a:srgbClr val="000000"/>
                  </a:solidFill>
                  <a:latin typeface="Avenir Black"/>
                </a:rPr>
                <a:t> </a:t>
              </a:r>
              <a:r>
                <a:rPr lang="nl-NL" sz="4000" b="1" dirty="0" err="1">
                  <a:solidFill>
                    <a:srgbClr val="000000"/>
                  </a:solidFill>
                  <a:latin typeface="Avenir Black"/>
                </a:rPr>
                <a:t>you</a:t>
              </a:r>
              <a:r>
                <a:rPr lang="nl-NL" sz="4000" b="1" dirty="0">
                  <a:solidFill>
                    <a:srgbClr val="000000"/>
                  </a:solidFill>
                  <a:latin typeface="Avenir Black"/>
                </a:rPr>
                <a:t> </a:t>
              </a:r>
              <a:r>
                <a:rPr lang="nl-NL" sz="4000" b="1" dirty="0" err="1">
                  <a:solidFill>
                    <a:srgbClr val="000000"/>
                  </a:solidFill>
                  <a:latin typeface="Avenir Black"/>
                </a:rPr>
                <a:t>behave</a:t>
              </a:r>
              <a:r>
                <a:rPr lang="nl-NL" sz="4000" b="1" dirty="0">
                  <a:solidFill>
                    <a:srgbClr val="000000"/>
                  </a:solidFill>
                  <a:latin typeface="Avenir Black"/>
                </a:rPr>
                <a:t> </a:t>
              </a:r>
              <a:r>
                <a:rPr lang="nl-NL" sz="4000" b="1" dirty="0" err="1">
                  <a:solidFill>
                    <a:srgbClr val="000000"/>
                  </a:solidFill>
                  <a:latin typeface="Avenir Black"/>
                </a:rPr>
                <a:t>yourself</a:t>
              </a:r>
              <a:r>
                <a:rPr lang="nl-NL" sz="4000" b="1" dirty="0">
                  <a:solidFill>
                    <a:srgbClr val="000000"/>
                  </a:solidFill>
                  <a:latin typeface="Avenir Black"/>
                </a:rPr>
                <a:t> </a:t>
              </a:r>
              <a:r>
                <a:rPr lang="nl-NL" sz="4000" b="1" dirty="0" err="1">
                  <a:solidFill>
                    <a:srgbClr val="000000"/>
                  </a:solidFill>
                  <a:latin typeface="Avenir Black"/>
                </a:rPr>
                <a:t>into</a:t>
              </a:r>
              <a:endParaRPr lang="nl-NL" sz="2400" b="1"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dirty="0">
                  <a:solidFill>
                    <a:srgbClr val="2C3E50"/>
                  </a:solidFill>
                  <a:latin typeface="Avenir Black"/>
                </a:rPr>
                <a:t>- </a:t>
              </a:r>
              <a:r>
                <a:rPr kumimoji="0" lang="nl-BE" i="0" u="none" strike="noStrike" kern="1200" spc="0" normalizeH="0" baseline="0" noProof="0" dirty="0">
                  <a:ln>
                    <a:noFill/>
                  </a:ln>
                  <a:solidFill>
                    <a:srgbClr val="2C3E50"/>
                  </a:solidFill>
                  <a:effectLst/>
                  <a:uLnTx/>
                  <a:uFillTx/>
                  <a:latin typeface="Avenir Black"/>
                </a:rPr>
                <a:t>Stephen  </a:t>
              </a:r>
              <a:r>
                <a:rPr kumimoji="0" lang="nl-BE" i="0" u="none" strike="noStrike" kern="1200" spc="0" normalizeH="0" baseline="0" noProof="0" dirty="0" err="1">
                  <a:ln>
                    <a:noFill/>
                  </a:ln>
                  <a:solidFill>
                    <a:srgbClr val="2C3E50"/>
                  </a:solidFill>
                  <a:effectLst/>
                  <a:uLnTx/>
                  <a:uFillTx/>
                  <a:latin typeface="Avenir Black"/>
                </a:rPr>
                <a:t>Covey</a:t>
              </a:r>
              <a:r>
                <a:rPr kumimoji="0" lang="nl-BE" i="0" u="none" strike="noStrike" kern="1200" spc="0" normalizeH="0" baseline="0" noProof="0" dirty="0">
                  <a:ln>
                    <a:noFill/>
                  </a:ln>
                  <a:solidFill>
                    <a:srgbClr val="2C3E50"/>
                  </a:solidFill>
                  <a:effectLst/>
                  <a:uLnTx/>
                  <a:uFillTx/>
                  <a:latin typeface="Avenir Black"/>
                </a:rPr>
                <a:t> </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231954" y="4740957"/>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8E86E2EA-9FFD-9268-5ECA-CDC1C563C3FF}"/>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26A1426D-BCB6-A222-BD65-3ED25494ED7B}"/>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DDAA1B59-B417-2F99-1B11-9E0C13A8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4299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C4718F-6D1E-39CC-73E0-F29E57731EF4}"/>
              </a:ext>
            </a:extLst>
          </p:cNvPr>
          <p:cNvSpPr>
            <a:spLocks noGrp="1"/>
          </p:cNvSpPr>
          <p:nvPr>
            <p:ph sz="quarter" idx="10"/>
          </p:nvPr>
        </p:nvSpPr>
        <p:spPr/>
        <p:txBody>
          <a:bodyPr/>
          <a:lstStyle/>
          <a:p>
            <a:pPr marL="0" indent="0">
              <a:buNone/>
            </a:pPr>
            <a:endParaRPr lang="nl-BE" dirty="0"/>
          </a:p>
        </p:txBody>
      </p:sp>
      <p:grpSp>
        <p:nvGrpSpPr>
          <p:cNvPr id="4" name="Group 12">
            <a:extLst>
              <a:ext uri="{FF2B5EF4-FFF2-40B4-BE49-F238E27FC236}">
                <a16:creationId xmlns:a16="http://schemas.microsoft.com/office/drawing/2014/main" id="{E673270C-85BB-A27A-10C4-E955244B6BFB}"/>
              </a:ext>
            </a:extLst>
          </p:cNvPr>
          <p:cNvGrpSpPr/>
          <p:nvPr/>
        </p:nvGrpSpPr>
        <p:grpSpPr>
          <a:xfrm>
            <a:off x="732882" y="2336366"/>
            <a:ext cx="10361877" cy="3105063"/>
            <a:chOff x="1127448" y="2564904"/>
            <a:chExt cx="9294270" cy="2304256"/>
          </a:xfrm>
        </p:grpSpPr>
        <p:sp>
          <p:nvSpPr>
            <p:cNvPr id="5" name="Speech Bubble: Rectangle 6">
              <a:extLst>
                <a:ext uri="{FF2B5EF4-FFF2-40B4-BE49-F238E27FC236}">
                  <a16:creationId xmlns:a16="http://schemas.microsoft.com/office/drawing/2014/main" id="{8C65E681-EA2E-8265-DA11-56C8D1AB9283}"/>
                </a:ext>
              </a:extLst>
            </p:cNvPr>
            <p:cNvSpPr/>
            <p:nvPr/>
          </p:nvSpPr>
          <p:spPr>
            <a:xfrm>
              <a:off x="1127448" y="2564904"/>
              <a:ext cx="2232248" cy="2304256"/>
            </a:xfrm>
            <a:prstGeom prst="wedgeRectCallout">
              <a:avLst>
                <a:gd name="adj1" fmla="val -4176"/>
                <a:gd name="adj2" fmla="val 78824"/>
              </a:avLst>
            </a:prstGeom>
            <a:solidFill>
              <a:srgbClr val="13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9">
              <a:extLst>
                <a:ext uri="{FF2B5EF4-FFF2-40B4-BE49-F238E27FC236}">
                  <a16:creationId xmlns:a16="http://schemas.microsoft.com/office/drawing/2014/main" id="{B412F1A2-76C9-7336-CA04-4244C5E4E734}"/>
                </a:ext>
              </a:extLst>
            </p:cNvPr>
            <p:cNvGrpSpPr/>
            <p:nvPr/>
          </p:nvGrpSpPr>
          <p:grpSpPr>
            <a:xfrm>
              <a:off x="1658691" y="3210384"/>
              <a:ext cx="1169762" cy="1013297"/>
              <a:chOff x="1649991" y="3140968"/>
              <a:chExt cx="1169762" cy="1013297"/>
            </a:xfrm>
            <a:solidFill>
              <a:schemeClr val="bg1"/>
            </a:solidFill>
          </p:grpSpPr>
          <p:sp>
            <p:nvSpPr>
              <p:cNvPr id="8" name="Freeform: Shape 7">
                <a:extLst>
                  <a:ext uri="{FF2B5EF4-FFF2-40B4-BE49-F238E27FC236}">
                    <a16:creationId xmlns:a16="http://schemas.microsoft.com/office/drawing/2014/main" id="{66E9CC23-B05E-C054-66AF-3D8B967EF2D8}"/>
                  </a:ext>
                </a:extLst>
              </p:cNvPr>
              <p:cNvSpPr/>
              <p:nvPr/>
            </p:nvSpPr>
            <p:spPr>
              <a:xfrm>
                <a:off x="1649991" y="3140968"/>
                <a:ext cx="540177" cy="1013297"/>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709905AC-8794-A8E9-1527-2E7784BCE6E8}"/>
                  </a:ext>
                </a:extLst>
              </p:cNvPr>
              <p:cNvSpPr/>
              <p:nvPr/>
            </p:nvSpPr>
            <p:spPr>
              <a:xfrm>
                <a:off x="2279576" y="3140968"/>
                <a:ext cx="540177" cy="1013297"/>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10">
              <a:extLst>
                <a:ext uri="{FF2B5EF4-FFF2-40B4-BE49-F238E27FC236}">
                  <a16:creationId xmlns:a16="http://schemas.microsoft.com/office/drawing/2014/main" id="{CC22CEFD-154E-EE33-C5FD-FC5127E0E751}"/>
                </a:ext>
              </a:extLst>
            </p:cNvPr>
            <p:cNvSpPr/>
            <p:nvPr/>
          </p:nvSpPr>
          <p:spPr>
            <a:xfrm>
              <a:off x="3359696" y="2564904"/>
              <a:ext cx="7062022" cy="2304256"/>
            </a:xfrm>
            <a:prstGeom prst="rect">
              <a:avLst/>
            </a:prstGeom>
            <a:solidFill>
              <a:srgbClr val="FDC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nl-NL" sz="4000" b="1" dirty="0">
                  <a:solidFill>
                    <a:srgbClr val="000000"/>
                  </a:solidFill>
                  <a:latin typeface="Avenir Black"/>
                </a:rPr>
                <a:t>Culture is </a:t>
              </a:r>
              <a:r>
                <a:rPr lang="nl-NL" sz="4000" b="1" dirty="0" err="1">
                  <a:solidFill>
                    <a:srgbClr val="000000"/>
                  </a:solidFill>
                  <a:latin typeface="Avenir Black"/>
                </a:rPr>
                <a:t>nothing</a:t>
              </a:r>
              <a:r>
                <a:rPr lang="nl-NL" sz="4000" b="1" dirty="0">
                  <a:solidFill>
                    <a:srgbClr val="000000"/>
                  </a:solidFill>
                  <a:latin typeface="Avenir Black"/>
                </a:rPr>
                <a:t> more </a:t>
              </a:r>
              <a:r>
                <a:rPr lang="nl-NL" sz="4000" b="1" dirty="0" err="1">
                  <a:solidFill>
                    <a:srgbClr val="000000"/>
                  </a:solidFill>
                  <a:latin typeface="Avenir Black"/>
                </a:rPr>
                <a:t>than</a:t>
              </a:r>
              <a:r>
                <a:rPr lang="nl-NL" sz="4000" b="1" dirty="0">
                  <a:solidFill>
                    <a:srgbClr val="000000"/>
                  </a:solidFill>
                  <a:latin typeface="Avenir Black"/>
                </a:rPr>
                <a:t> </a:t>
              </a:r>
              <a:r>
                <a:rPr lang="nl-NL" sz="4000" b="1" dirty="0" err="1">
                  <a:solidFill>
                    <a:srgbClr val="000000"/>
                  </a:solidFill>
                  <a:latin typeface="Avenir Black"/>
                </a:rPr>
                <a:t>the</a:t>
              </a:r>
              <a:r>
                <a:rPr lang="nl-NL" sz="4000" b="1" dirty="0">
                  <a:solidFill>
                    <a:srgbClr val="000000"/>
                  </a:solidFill>
                  <a:latin typeface="Avenir Black"/>
                </a:rPr>
                <a:t> </a:t>
              </a:r>
              <a:r>
                <a:rPr lang="nl-NL" sz="4000" b="1" dirty="0" err="1">
                  <a:solidFill>
                    <a:srgbClr val="000000"/>
                  </a:solidFill>
                  <a:latin typeface="Avenir Black"/>
                </a:rPr>
                <a:t>accumulation</a:t>
              </a:r>
              <a:r>
                <a:rPr lang="nl-NL" sz="4000" b="1" dirty="0">
                  <a:solidFill>
                    <a:srgbClr val="000000"/>
                  </a:solidFill>
                  <a:latin typeface="Avenir Black"/>
                </a:rPr>
                <a:t> of micro </a:t>
              </a:r>
              <a:r>
                <a:rPr lang="nl-NL" sz="4000" b="1" dirty="0" err="1">
                  <a:solidFill>
                    <a:srgbClr val="000000"/>
                  </a:solidFill>
                  <a:latin typeface="Avenir Black"/>
                </a:rPr>
                <a:t>conversations</a:t>
              </a:r>
              <a:endParaRPr lang="nl-NL" sz="4000" b="1" dirty="0">
                <a:solidFill>
                  <a:srgbClr val="000000"/>
                </a:solidFill>
                <a:latin typeface="Avenir Black"/>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lang="nl-NL" sz="500" b="1" dirty="0">
                <a:solidFill>
                  <a:srgbClr val="000000"/>
                </a:solidFill>
                <a:latin typeface="Avenir Black"/>
              </a:endParaRPr>
            </a:p>
            <a:p>
              <a:pPr marL="0" marR="0" lvl="0" indent="0" algn="r" defTabSz="914354" rtl="0" eaLnBrk="1" fontAlgn="auto" latinLnBrk="0" hangingPunct="1">
                <a:lnSpc>
                  <a:spcPct val="100000"/>
                </a:lnSpc>
                <a:spcBef>
                  <a:spcPts val="0"/>
                </a:spcBef>
                <a:spcAft>
                  <a:spcPts val="0"/>
                </a:spcAft>
                <a:buClrTx/>
                <a:buSzTx/>
                <a:buFontTx/>
                <a:buNone/>
                <a:tabLst/>
                <a:defRPr/>
              </a:pPr>
              <a:r>
                <a:rPr lang="nl-BE" dirty="0">
                  <a:solidFill>
                    <a:srgbClr val="2C3E50"/>
                  </a:solidFill>
                  <a:latin typeface="Avenir Black"/>
                </a:rPr>
                <a:t>- </a:t>
              </a:r>
              <a:r>
                <a:rPr kumimoji="0" lang="nl-BE" i="0" u="none" strike="noStrike" kern="1200" spc="0" normalizeH="0" baseline="0" noProof="0" dirty="0" err="1">
                  <a:ln>
                    <a:noFill/>
                  </a:ln>
                  <a:solidFill>
                    <a:srgbClr val="2C3E50"/>
                  </a:solidFill>
                  <a:effectLst/>
                  <a:uLnTx/>
                  <a:uFillTx/>
                  <a:latin typeface="Avenir Black"/>
                </a:rPr>
                <a:t>Haesun</a:t>
              </a:r>
              <a:r>
                <a:rPr kumimoji="0" lang="nl-BE" i="0" u="none" strike="noStrike" kern="1200" spc="0" normalizeH="0" baseline="0" noProof="0" dirty="0">
                  <a:ln>
                    <a:noFill/>
                  </a:ln>
                  <a:solidFill>
                    <a:srgbClr val="2C3E50"/>
                  </a:solidFill>
                  <a:effectLst/>
                  <a:uLnTx/>
                  <a:uFillTx/>
                  <a:latin typeface="Avenir Black"/>
                </a:rPr>
                <a:t> Moon</a:t>
              </a:r>
            </a:p>
          </p:txBody>
        </p:sp>
      </p:grpSp>
      <p:grpSp>
        <p:nvGrpSpPr>
          <p:cNvPr id="10" name="Group 15">
            <a:extLst>
              <a:ext uri="{FF2B5EF4-FFF2-40B4-BE49-F238E27FC236}">
                <a16:creationId xmlns:a16="http://schemas.microsoft.com/office/drawing/2014/main" id="{166ED980-0452-C254-B1B8-082D410F405C}"/>
              </a:ext>
            </a:extLst>
          </p:cNvPr>
          <p:cNvGrpSpPr/>
          <p:nvPr/>
        </p:nvGrpSpPr>
        <p:grpSpPr>
          <a:xfrm rot="10800000">
            <a:off x="10231954" y="4182688"/>
            <a:ext cx="629896" cy="545643"/>
            <a:chOff x="4962048" y="5498057"/>
            <a:chExt cx="1304129" cy="1129692"/>
          </a:xfrm>
          <a:solidFill>
            <a:schemeClr val="bg1">
              <a:alpha val="50000"/>
            </a:schemeClr>
          </a:solidFill>
        </p:grpSpPr>
        <p:sp>
          <p:nvSpPr>
            <p:cNvPr id="11" name="Freeform: Shape 13">
              <a:extLst>
                <a:ext uri="{FF2B5EF4-FFF2-40B4-BE49-F238E27FC236}">
                  <a16:creationId xmlns:a16="http://schemas.microsoft.com/office/drawing/2014/main" id="{25EC309A-FDDC-264A-A367-83BF23DDFE08}"/>
                </a:ext>
              </a:extLst>
            </p:cNvPr>
            <p:cNvSpPr/>
            <p:nvPr/>
          </p:nvSpPr>
          <p:spPr>
            <a:xfrm>
              <a:off x="4962048" y="5498057"/>
              <a:ext cx="602225" cy="1129692"/>
            </a:xfrm>
            <a:custGeom>
              <a:avLst/>
              <a:gdLst/>
              <a:ahLst/>
              <a:cxnLst/>
              <a:rect l="l" t="t" r="r" b="b"/>
              <a:pathLst>
                <a:path w="540177" h="1013297">
                  <a:moveTo>
                    <a:pt x="423449" y="0"/>
                  </a:moveTo>
                  <a:lnTo>
                    <a:pt x="540177" y="221038"/>
                  </a:lnTo>
                  <a:cubicBezTo>
                    <a:pt x="444973" y="265742"/>
                    <a:pt x="379159" y="310239"/>
                    <a:pt x="342733" y="354530"/>
                  </a:cubicBezTo>
                  <a:cubicBezTo>
                    <a:pt x="306307" y="398820"/>
                    <a:pt x="286025" y="451182"/>
                    <a:pt x="281886"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4">
              <a:extLst>
                <a:ext uri="{FF2B5EF4-FFF2-40B4-BE49-F238E27FC236}">
                  <a16:creationId xmlns:a16="http://schemas.microsoft.com/office/drawing/2014/main" id="{F1BAF2F3-D43E-DBFC-804A-2360847C4596}"/>
                </a:ext>
              </a:extLst>
            </p:cNvPr>
            <p:cNvSpPr/>
            <p:nvPr/>
          </p:nvSpPr>
          <p:spPr>
            <a:xfrm>
              <a:off x="5663952" y="5498057"/>
              <a:ext cx="602225" cy="1129692"/>
            </a:xfrm>
            <a:custGeom>
              <a:avLst/>
              <a:gdLst/>
              <a:ahLst/>
              <a:cxnLst/>
              <a:rect l="l" t="t" r="r" b="b"/>
              <a:pathLst>
                <a:path w="540177" h="1013297">
                  <a:moveTo>
                    <a:pt x="423449" y="0"/>
                  </a:moveTo>
                  <a:lnTo>
                    <a:pt x="540177" y="221038"/>
                  </a:lnTo>
                  <a:cubicBezTo>
                    <a:pt x="444973" y="265742"/>
                    <a:pt x="379158" y="310239"/>
                    <a:pt x="342733" y="354530"/>
                  </a:cubicBezTo>
                  <a:cubicBezTo>
                    <a:pt x="306307" y="398820"/>
                    <a:pt x="286025" y="451182"/>
                    <a:pt x="281885" y="511616"/>
                  </a:cubicBezTo>
                  <a:lnTo>
                    <a:pt x="540177" y="511616"/>
                  </a:lnTo>
                  <a:lnTo>
                    <a:pt x="540177" y="1013297"/>
                  </a:lnTo>
                  <a:lnTo>
                    <a:pt x="0" y="1013297"/>
                  </a:lnTo>
                  <a:lnTo>
                    <a:pt x="0" y="597299"/>
                  </a:lnTo>
                  <a:cubicBezTo>
                    <a:pt x="0" y="444145"/>
                    <a:pt x="31873" y="323278"/>
                    <a:pt x="95618" y="234697"/>
                  </a:cubicBezTo>
                  <a:cubicBezTo>
                    <a:pt x="159363" y="146117"/>
                    <a:pt x="268640" y="67884"/>
                    <a:pt x="4234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ep 2">
            <a:extLst>
              <a:ext uri="{FF2B5EF4-FFF2-40B4-BE49-F238E27FC236}">
                <a16:creationId xmlns:a16="http://schemas.microsoft.com/office/drawing/2014/main" id="{8E86E2EA-9FFD-9268-5ECA-CDC1C563C3FF}"/>
              </a:ext>
            </a:extLst>
          </p:cNvPr>
          <p:cNvGrpSpPr/>
          <p:nvPr/>
        </p:nvGrpSpPr>
        <p:grpSpPr>
          <a:xfrm>
            <a:off x="10459453" y="434140"/>
            <a:ext cx="1499185" cy="1442786"/>
            <a:chOff x="1761556" y="4454049"/>
            <a:chExt cx="900000" cy="900000"/>
          </a:xfrm>
        </p:grpSpPr>
        <p:sp>
          <p:nvSpPr>
            <p:cNvPr id="13" name="Circle">
              <a:extLst>
                <a:ext uri="{FF2B5EF4-FFF2-40B4-BE49-F238E27FC236}">
                  <a16:creationId xmlns:a16="http://schemas.microsoft.com/office/drawing/2014/main" id="{26A1426D-BCB6-A222-BD65-3ED25494ED7B}"/>
                </a:ext>
              </a:extLst>
            </p:cNvPr>
            <p:cNvSpPr/>
            <p:nvPr/>
          </p:nvSpPr>
          <p:spPr>
            <a:xfrm>
              <a:off x="1761556" y="4454049"/>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14" name="Picture 8" descr="innovation Icon 1876197">
              <a:extLst>
                <a:ext uri="{FF2B5EF4-FFF2-40B4-BE49-F238E27FC236}">
                  <a16:creationId xmlns:a16="http://schemas.microsoft.com/office/drawing/2014/main" id="{DDAA1B59-B417-2F99-1B11-9E0C13A8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556" y="4596439"/>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716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56E3015-E9D9-F49A-7DB3-5129428280BD}"/>
              </a:ext>
            </a:extLst>
          </p:cNvPr>
          <p:cNvSpPr>
            <a:spLocks noGrp="1"/>
          </p:cNvSpPr>
          <p:nvPr>
            <p:ph type="ctrTitle"/>
          </p:nvPr>
        </p:nvSpPr>
        <p:spPr>
          <a:xfrm>
            <a:off x="898072" y="4791893"/>
            <a:ext cx="2246811" cy="736779"/>
          </a:xfrm>
        </p:spPr>
        <p:txBody>
          <a:bodyPr anchor="b">
            <a:normAutofit/>
          </a:bodyPr>
          <a:lstStyle/>
          <a:p>
            <a:r>
              <a:rPr lang="nl-NL" dirty="0"/>
              <a:t>WELKOM</a:t>
            </a:r>
            <a:endParaRPr lang="nl-BE" dirty="0"/>
          </a:p>
        </p:txBody>
      </p:sp>
      <p:pic>
        <p:nvPicPr>
          <p:cNvPr id="8" name="Afbeelding 7" descr="Handdruk tussen twee mensen">
            <a:extLst>
              <a:ext uri="{FF2B5EF4-FFF2-40B4-BE49-F238E27FC236}">
                <a16:creationId xmlns:a16="http://schemas.microsoft.com/office/drawing/2014/main" id="{2FAA4C64-F557-3929-970F-3EA10C32861E}"/>
              </a:ext>
            </a:extLst>
          </p:cNvPr>
          <p:cNvPicPr>
            <a:picLocks noChangeAspect="1"/>
          </p:cNvPicPr>
          <p:nvPr/>
        </p:nvPicPr>
        <p:blipFill rotWithShape="1">
          <a:blip r:embed="rId3">
            <a:extLst>
              <a:ext uri="{28A0092B-C50C-407E-A947-70E740481C1C}">
                <a14:useLocalDpi xmlns:a14="http://schemas.microsoft.com/office/drawing/2010/main" val="0"/>
              </a:ext>
            </a:extLst>
          </a:blip>
          <a:srcRect l="9761" r="656" b="2"/>
          <a:stretch/>
        </p:blipFill>
        <p:spPr>
          <a:xfrm>
            <a:off x="4678362" y="326572"/>
            <a:ext cx="7113587" cy="5955476"/>
          </a:xfrm>
          <a:prstGeom prst="rect">
            <a:avLst/>
          </a:prstGeom>
          <a:noFill/>
        </p:spPr>
      </p:pic>
      <p:sp>
        <p:nvSpPr>
          <p:cNvPr id="3" name="Circle">
            <a:extLst>
              <a:ext uri="{FF2B5EF4-FFF2-40B4-BE49-F238E27FC236}">
                <a16:creationId xmlns:a16="http://schemas.microsoft.com/office/drawing/2014/main" id="{22069D6E-E843-52F1-C2D7-EFBC35E8092B}"/>
              </a:ext>
            </a:extLst>
          </p:cNvPr>
          <p:cNvSpPr/>
          <p:nvPr/>
        </p:nvSpPr>
        <p:spPr>
          <a:xfrm>
            <a:off x="400051" y="574938"/>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4" name="Picture 8" descr="innovation Icon 1876197">
            <a:extLst>
              <a:ext uri="{FF2B5EF4-FFF2-40B4-BE49-F238E27FC236}">
                <a16:creationId xmlns:a16="http://schemas.microsoft.com/office/drawing/2014/main" id="{8646D072-691B-611E-930F-88BF125C6F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51" y="717328"/>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4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28414-629A-6710-E727-4E93191B9550}"/>
              </a:ext>
            </a:extLst>
          </p:cNvPr>
          <p:cNvSpPr>
            <a:spLocks noGrp="1"/>
          </p:cNvSpPr>
          <p:nvPr>
            <p:ph type="body" sz="quarter" idx="10"/>
          </p:nvPr>
        </p:nvSpPr>
        <p:spPr>
          <a:xfrm>
            <a:off x="233362" y="1531089"/>
            <a:ext cx="8145094" cy="3731107"/>
          </a:xfrm>
        </p:spPr>
        <p:txBody>
          <a:bodyPr>
            <a:normAutofit/>
          </a:bodyPr>
          <a:lstStyle/>
          <a:p>
            <a:pPr marL="0" indent="0">
              <a:buNone/>
            </a:pPr>
            <a:r>
              <a:rPr lang="nl-NL" sz="3200" b="1" dirty="0"/>
              <a:t>CHECK-IN</a:t>
            </a:r>
          </a:p>
          <a:p>
            <a:pPr marL="457200" indent="-457200">
              <a:buFont typeface="Arial" panose="020B0604020202020204" pitchFamily="34" charset="0"/>
              <a:buChar char="•"/>
            </a:pPr>
            <a:r>
              <a:rPr lang="nl-NL" sz="3200" dirty="0"/>
              <a:t>Stel jezelf voor (welke organisatie, welke opdracht/rol, hoeveel jaar ervaring, …)</a:t>
            </a:r>
          </a:p>
          <a:p>
            <a:pPr marL="457200" indent="-457200">
              <a:buFont typeface="Arial" panose="020B0604020202020204" pitchFamily="34" charset="0"/>
              <a:buChar char="•"/>
            </a:pPr>
            <a:r>
              <a:rPr lang="nl-NL" sz="3200" dirty="0"/>
              <a:t>Wat maakt dat je hier bent?</a:t>
            </a:r>
          </a:p>
          <a:p>
            <a:pPr marL="914400" lvl="1" indent="-457200"/>
            <a:r>
              <a:rPr lang="nl-NL" sz="2800" dirty="0"/>
              <a:t>Waar ben je nieuwsgierig naar?</a:t>
            </a:r>
          </a:p>
          <a:p>
            <a:pPr marL="914400" lvl="1" indent="-457200"/>
            <a:r>
              <a:rPr lang="nl-NL" sz="2800" dirty="0"/>
              <a:t>Wat zijn jouw verwachtingen? Waar hoop je op dat deze opleiding zal toe bijdragen? </a:t>
            </a:r>
            <a:endParaRPr lang="nl-BE" sz="2800" dirty="0"/>
          </a:p>
        </p:txBody>
      </p:sp>
      <p:pic>
        <p:nvPicPr>
          <p:cNvPr id="4" name="Tijdelijke aanduiding voor inhoud 3" descr="Handdruk tussen twee mensen">
            <a:extLst>
              <a:ext uri="{FF2B5EF4-FFF2-40B4-BE49-F238E27FC236}">
                <a16:creationId xmlns:a16="http://schemas.microsoft.com/office/drawing/2014/main" id="{40AF0EA3-7166-26C5-F444-AA3329CA12A6}"/>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9761" r="656" b="2"/>
          <a:stretch/>
        </p:blipFill>
        <p:spPr>
          <a:xfrm>
            <a:off x="8697913" y="2154706"/>
            <a:ext cx="3260725" cy="2729563"/>
          </a:xfrm>
          <a:prstGeom prst="rect">
            <a:avLst/>
          </a:prstGeom>
          <a:noFill/>
        </p:spPr>
      </p:pic>
      <p:grpSp>
        <p:nvGrpSpPr>
          <p:cNvPr id="6" name="Groep 5">
            <a:extLst>
              <a:ext uri="{FF2B5EF4-FFF2-40B4-BE49-F238E27FC236}">
                <a16:creationId xmlns:a16="http://schemas.microsoft.com/office/drawing/2014/main" id="{1D8FA2B2-8E4A-9520-A4C6-3D8A37F68D8E}"/>
              </a:ext>
            </a:extLst>
          </p:cNvPr>
          <p:cNvGrpSpPr/>
          <p:nvPr/>
        </p:nvGrpSpPr>
        <p:grpSpPr>
          <a:xfrm>
            <a:off x="14548" y="5406196"/>
            <a:ext cx="900000" cy="900000"/>
            <a:chOff x="10429085" y="5108484"/>
            <a:chExt cx="900000" cy="900000"/>
          </a:xfrm>
        </p:grpSpPr>
        <p:sp>
          <p:nvSpPr>
            <p:cNvPr id="3" name="Circle">
              <a:extLst>
                <a:ext uri="{FF2B5EF4-FFF2-40B4-BE49-F238E27FC236}">
                  <a16:creationId xmlns:a16="http://schemas.microsoft.com/office/drawing/2014/main" id="{26AB5496-9E41-4CAF-0AAE-7BB882AAABB4}"/>
                </a:ext>
              </a:extLst>
            </p:cNvPr>
            <p:cNvSpPr/>
            <p:nvPr/>
          </p:nvSpPr>
          <p:spPr>
            <a:xfrm>
              <a:off x="10429085" y="5108484"/>
              <a:ext cx="900000" cy="900000"/>
            </a:xfrm>
            <a:prstGeom prst="ellipse">
              <a:avLst/>
            </a:prstGeom>
            <a:solidFill>
              <a:srgbClr val="FDC9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5" name="Picture 8" descr="innovation Icon 1876197">
              <a:extLst>
                <a:ext uri="{FF2B5EF4-FFF2-40B4-BE49-F238E27FC236}">
                  <a16:creationId xmlns:a16="http://schemas.microsoft.com/office/drawing/2014/main" id="{711E9082-F9CE-059B-A3B3-7B1AD9C14C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3085" y="5252484"/>
              <a:ext cx="612000" cy="61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827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85B8B5-3E2F-CE16-5ECC-C5618D717B60}"/>
              </a:ext>
            </a:extLst>
          </p:cNvPr>
          <p:cNvSpPr>
            <a:spLocks noGrp="1"/>
          </p:cNvSpPr>
          <p:nvPr>
            <p:ph type="body" sz="quarter" idx="10"/>
          </p:nvPr>
        </p:nvSpPr>
        <p:spPr/>
        <p:txBody>
          <a:bodyPr/>
          <a:lstStyle/>
          <a:p>
            <a:r>
              <a:rPr lang="nl-BE" dirty="0">
                <a:solidFill>
                  <a:srgbClr val="13304C"/>
                </a:solidFill>
              </a:rPr>
              <a:t>Big picture</a:t>
            </a:r>
          </a:p>
        </p:txBody>
      </p:sp>
      <p:sp>
        <p:nvSpPr>
          <p:cNvPr id="4" name="Rectangle: Rounded Corners 3">
            <a:extLst>
              <a:ext uri="{FF2B5EF4-FFF2-40B4-BE49-F238E27FC236}">
                <a16:creationId xmlns:a16="http://schemas.microsoft.com/office/drawing/2014/main" id="{603BB44F-33EC-CA00-1430-02296333A9FB}"/>
              </a:ext>
            </a:extLst>
          </p:cNvPr>
          <p:cNvSpPr/>
          <p:nvPr/>
        </p:nvSpPr>
        <p:spPr>
          <a:xfrm>
            <a:off x="4742695" y="1962179"/>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Introductie &amp; kader</a:t>
            </a:r>
          </a:p>
        </p:txBody>
      </p:sp>
      <p:sp>
        <p:nvSpPr>
          <p:cNvPr id="5" name="Rectangle: Rounded Corners 4">
            <a:extLst>
              <a:ext uri="{FF2B5EF4-FFF2-40B4-BE49-F238E27FC236}">
                <a16:creationId xmlns:a16="http://schemas.microsoft.com/office/drawing/2014/main" id="{C2FFC0A2-3ED5-772E-F578-FDF8FD98C3EE}"/>
              </a:ext>
            </a:extLst>
          </p:cNvPr>
          <p:cNvSpPr/>
          <p:nvPr/>
        </p:nvSpPr>
        <p:spPr>
          <a:xfrm>
            <a:off x="4742695" y="2668128"/>
            <a:ext cx="6741172"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Check-in &amp; opwarmen</a:t>
            </a:r>
          </a:p>
        </p:txBody>
      </p:sp>
      <p:sp>
        <p:nvSpPr>
          <p:cNvPr id="6" name="Rectangle: Rounded Corners 5">
            <a:extLst>
              <a:ext uri="{FF2B5EF4-FFF2-40B4-BE49-F238E27FC236}">
                <a16:creationId xmlns:a16="http://schemas.microsoft.com/office/drawing/2014/main" id="{67730F0E-236F-76A8-13B6-7D7FE57F9213}"/>
              </a:ext>
            </a:extLst>
          </p:cNvPr>
          <p:cNvSpPr/>
          <p:nvPr/>
        </p:nvSpPr>
        <p:spPr>
          <a:xfrm>
            <a:off x="4751851" y="3373022"/>
            <a:ext cx="6735720" cy="629089"/>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Kennisdeling is…?</a:t>
            </a:r>
          </a:p>
        </p:txBody>
      </p:sp>
      <p:sp>
        <p:nvSpPr>
          <p:cNvPr id="7" name="Rectangle: Rounded Corners 6">
            <a:extLst>
              <a:ext uri="{FF2B5EF4-FFF2-40B4-BE49-F238E27FC236}">
                <a16:creationId xmlns:a16="http://schemas.microsoft.com/office/drawing/2014/main" id="{6FC38FA4-F6F3-6343-41C9-E71A22DF2885}"/>
              </a:ext>
            </a:extLst>
          </p:cNvPr>
          <p:cNvSpPr/>
          <p:nvPr/>
        </p:nvSpPr>
        <p:spPr>
          <a:xfrm>
            <a:off x="4748147" y="4107360"/>
            <a:ext cx="6735720"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Kennisdeling in mijn team</a:t>
            </a:r>
          </a:p>
        </p:txBody>
      </p:sp>
      <p:sp>
        <p:nvSpPr>
          <p:cNvPr id="8" name="Rectangle: Rounded Corners 7">
            <a:extLst>
              <a:ext uri="{FF2B5EF4-FFF2-40B4-BE49-F238E27FC236}">
                <a16:creationId xmlns:a16="http://schemas.microsoft.com/office/drawing/2014/main" id="{0F04F3E8-85C0-F065-5EA5-D04A8DEF85C9}"/>
              </a:ext>
            </a:extLst>
          </p:cNvPr>
          <p:cNvSpPr/>
          <p:nvPr/>
        </p:nvSpPr>
        <p:spPr>
          <a:xfrm>
            <a:off x="4751851" y="4858776"/>
            <a:ext cx="6732016" cy="629088"/>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Kennisdeling anno 2023</a:t>
            </a:r>
          </a:p>
        </p:txBody>
      </p:sp>
      <p:sp>
        <p:nvSpPr>
          <p:cNvPr id="9" name="Rectangle: Rounded Corners 8">
            <a:extLst>
              <a:ext uri="{FF2B5EF4-FFF2-40B4-BE49-F238E27FC236}">
                <a16:creationId xmlns:a16="http://schemas.microsoft.com/office/drawing/2014/main" id="{49E88586-180E-3609-412B-C4A429A2E2FA}"/>
              </a:ext>
            </a:extLst>
          </p:cNvPr>
          <p:cNvSpPr/>
          <p:nvPr/>
        </p:nvSpPr>
        <p:spPr>
          <a:xfrm>
            <a:off x="4751851" y="5610193"/>
            <a:ext cx="6732016" cy="629087"/>
          </a:xfrm>
          <a:prstGeom prst="roundRect">
            <a:avLst>
              <a:gd name="adj" fmla="val 50000"/>
            </a:avLst>
          </a:prstGeom>
          <a:solidFill>
            <a:srgbClr val="FDC900"/>
          </a:solidFill>
          <a:ln w="12700" cap="flat" cmpd="sng" algn="ctr">
            <a:noFill/>
            <a:prstDash val="solid"/>
            <a:miter lim="800000"/>
          </a:ln>
          <a:effectLst/>
        </p:spPr>
        <p:txBody>
          <a:bodyPr rtlCol="0" anchor="ctr"/>
          <a:lstStyle/>
          <a:p>
            <a:pPr algn="r"/>
            <a:r>
              <a:rPr lang="en-US" sz="2667" b="1" kern="0" noProof="1">
                <a:solidFill>
                  <a:srgbClr val="13304C"/>
                </a:solidFill>
                <a:latin typeface="Avenir Black"/>
              </a:rPr>
              <a:t>Middagpauze</a:t>
            </a:r>
          </a:p>
        </p:txBody>
      </p:sp>
      <p:sp>
        <p:nvSpPr>
          <p:cNvPr id="10" name="TextBox 9">
            <a:extLst>
              <a:ext uri="{FF2B5EF4-FFF2-40B4-BE49-F238E27FC236}">
                <a16:creationId xmlns:a16="http://schemas.microsoft.com/office/drawing/2014/main" id="{FC1B7EF2-8329-977C-173F-69F502498216}"/>
              </a:ext>
            </a:extLst>
          </p:cNvPr>
          <p:cNvSpPr txBox="1"/>
          <p:nvPr/>
        </p:nvSpPr>
        <p:spPr>
          <a:xfrm>
            <a:off x="4320554" y="170187"/>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1" name="TextBox 10">
            <a:extLst>
              <a:ext uri="{FF2B5EF4-FFF2-40B4-BE49-F238E27FC236}">
                <a16:creationId xmlns:a16="http://schemas.microsoft.com/office/drawing/2014/main" id="{5E042DCB-DEF9-9894-E9E7-0607E7DFBD3F}"/>
              </a:ext>
            </a:extLst>
          </p:cNvPr>
          <p:cNvSpPr txBox="1"/>
          <p:nvPr/>
        </p:nvSpPr>
        <p:spPr>
          <a:xfrm>
            <a:off x="5180824" y="2715933"/>
            <a:ext cx="621553" cy="502766"/>
          </a:xfrm>
          <a:prstGeom prst="rect">
            <a:avLst/>
          </a:prstGeom>
          <a:noFill/>
        </p:spPr>
        <p:txBody>
          <a:bodyPr wrap="square" rtlCol="0">
            <a:spAutoFit/>
          </a:bodyPr>
          <a:lstStyle/>
          <a:p>
            <a:r>
              <a:rPr lang="en-GB" sz="2667" b="1" dirty="0">
                <a:solidFill>
                  <a:srgbClr val="13304C"/>
                </a:solidFill>
                <a:latin typeface="Avenir Black"/>
              </a:rPr>
              <a:t>02</a:t>
            </a:r>
          </a:p>
        </p:txBody>
      </p:sp>
      <p:sp>
        <p:nvSpPr>
          <p:cNvPr id="12" name="TextBox 11">
            <a:extLst>
              <a:ext uri="{FF2B5EF4-FFF2-40B4-BE49-F238E27FC236}">
                <a16:creationId xmlns:a16="http://schemas.microsoft.com/office/drawing/2014/main" id="{84B7F5D0-D8C9-DF02-A1BA-1C7374951548}"/>
              </a:ext>
            </a:extLst>
          </p:cNvPr>
          <p:cNvSpPr txBox="1"/>
          <p:nvPr/>
        </p:nvSpPr>
        <p:spPr>
          <a:xfrm>
            <a:off x="5180825" y="3419545"/>
            <a:ext cx="621553" cy="502766"/>
          </a:xfrm>
          <a:prstGeom prst="rect">
            <a:avLst/>
          </a:prstGeom>
          <a:noFill/>
        </p:spPr>
        <p:txBody>
          <a:bodyPr wrap="square" rtlCol="0">
            <a:spAutoFit/>
          </a:bodyPr>
          <a:lstStyle/>
          <a:p>
            <a:r>
              <a:rPr lang="en-GB" sz="2667" b="1" dirty="0">
                <a:solidFill>
                  <a:srgbClr val="13304C"/>
                </a:solidFill>
                <a:latin typeface="Avenir Black"/>
              </a:rPr>
              <a:t>03</a:t>
            </a:r>
          </a:p>
        </p:txBody>
      </p:sp>
      <p:sp>
        <p:nvSpPr>
          <p:cNvPr id="13" name="TextBox 12">
            <a:extLst>
              <a:ext uri="{FF2B5EF4-FFF2-40B4-BE49-F238E27FC236}">
                <a16:creationId xmlns:a16="http://schemas.microsoft.com/office/drawing/2014/main" id="{0E08260E-48A5-12BD-8215-82CA50B1B1F6}"/>
              </a:ext>
            </a:extLst>
          </p:cNvPr>
          <p:cNvSpPr txBox="1"/>
          <p:nvPr/>
        </p:nvSpPr>
        <p:spPr>
          <a:xfrm>
            <a:off x="5180825" y="4155165"/>
            <a:ext cx="621553" cy="502766"/>
          </a:xfrm>
          <a:prstGeom prst="rect">
            <a:avLst/>
          </a:prstGeom>
          <a:noFill/>
        </p:spPr>
        <p:txBody>
          <a:bodyPr wrap="square" rtlCol="0">
            <a:spAutoFit/>
          </a:bodyPr>
          <a:lstStyle/>
          <a:p>
            <a:r>
              <a:rPr lang="en-GB" sz="2667" b="1" dirty="0">
                <a:solidFill>
                  <a:srgbClr val="13304C"/>
                </a:solidFill>
                <a:latin typeface="Avenir Black"/>
              </a:rPr>
              <a:t>04</a:t>
            </a:r>
          </a:p>
        </p:txBody>
      </p:sp>
      <p:sp>
        <p:nvSpPr>
          <p:cNvPr id="14" name="TextBox 13">
            <a:extLst>
              <a:ext uri="{FF2B5EF4-FFF2-40B4-BE49-F238E27FC236}">
                <a16:creationId xmlns:a16="http://schemas.microsoft.com/office/drawing/2014/main" id="{79AB0E3A-70A8-5A8D-8DD8-38B588297E79}"/>
              </a:ext>
            </a:extLst>
          </p:cNvPr>
          <p:cNvSpPr txBox="1"/>
          <p:nvPr/>
        </p:nvSpPr>
        <p:spPr>
          <a:xfrm>
            <a:off x="5180826" y="4906581"/>
            <a:ext cx="621553" cy="502766"/>
          </a:xfrm>
          <a:prstGeom prst="rect">
            <a:avLst/>
          </a:prstGeom>
          <a:noFill/>
        </p:spPr>
        <p:txBody>
          <a:bodyPr wrap="square" rtlCol="0">
            <a:spAutoFit/>
          </a:bodyPr>
          <a:lstStyle/>
          <a:p>
            <a:r>
              <a:rPr lang="en-GB" sz="2667" b="1" dirty="0">
                <a:solidFill>
                  <a:srgbClr val="13304C"/>
                </a:solidFill>
                <a:latin typeface="Avenir Black"/>
              </a:rPr>
              <a:t>05</a:t>
            </a:r>
          </a:p>
        </p:txBody>
      </p:sp>
      <p:sp>
        <p:nvSpPr>
          <p:cNvPr id="15" name="TextBox 14">
            <a:extLst>
              <a:ext uri="{FF2B5EF4-FFF2-40B4-BE49-F238E27FC236}">
                <a16:creationId xmlns:a16="http://schemas.microsoft.com/office/drawing/2014/main" id="{8A5CCD5C-CACE-94D6-1B5A-C88A92266238}"/>
              </a:ext>
            </a:extLst>
          </p:cNvPr>
          <p:cNvSpPr txBox="1"/>
          <p:nvPr/>
        </p:nvSpPr>
        <p:spPr>
          <a:xfrm>
            <a:off x="5180826" y="5657995"/>
            <a:ext cx="621553" cy="502766"/>
          </a:xfrm>
          <a:prstGeom prst="rect">
            <a:avLst/>
          </a:prstGeom>
          <a:noFill/>
        </p:spPr>
        <p:txBody>
          <a:bodyPr wrap="square" rtlCol="0">
            <a:spAutoFit/>
          </a:bodyPr>
          <a:lstStyle/>
          <a:p>
            <a:r>
              <a:rPr lang="en-GB" sz="2667" b="1" dirty="0">
                <a:solidFill>
                  <a:srgbClr val="13304C"/>
                </a:solidFill>
                <a:latin typeface="Avenir Black"/>
              </a:rPr>
              <a:t>06</a:t>
            </a:r>
          </a:p>
        </p:txBody>
      </p:sp>
      <p:sp>
        <p:nvSpPr>
          <p:cNvPr id="17" name="TextBox 16">
            <a:extLst>
              <a:ext uri="{FF2B5EF4-FFF2-40B4-BE49-F238E27FC236}">
                <a16:creationId xmlns:a16="http://schemas.microsoft.com/office/drawing/2014/main" id="{CBBCEB10-063B-E965-3F95-18D700129649}"/>
              </a:ext>
            </a:extLst>
          </p:cNvPr>
          <p:cNvSpPr txBox="1"/>
          <p:nvPr/>
        </p:nvSpPr>
        <p:spPr>
          <a:xfrm>
            <a:off x="5180824" y="2012321"/>
            <a:ext cx="621553" cy="502766"/>
          </a:xfrm>
          <a:prstGeom prst="rect">
            <a:avLst/>
          </a:prstGeom>
          <a:noFill/>
        </p:spPr>
        <p:txBody>
          <a:bodyPr wrap="square" rtlCol="0">
            <a:spAutoFit/>
          </a:bodyPr>
          <a:lstStyle/>
          <a:p>
            <a:r>
              <a:rPr lang="en-GB" sz="2667" b="1" dirty="0">
                <a:solidFill>
                  <a:srgbClr val="13304C"/>
                </a:solidFill>
                <a:latin typeface="Avenir Black"/>
              </a:rPr>
              <a:t>01</a:t>
            </a:r>
          </a:p>
        </p:txBody>
      </p:sp>
      <p:sp>
        <p:nvSpPr>
          <p:cNvPr id="18" name="Rectangle 17">
            <a:extLst>
              <a:ext uri="{FF2B5EF4-FFF2-40B4-BE49-F238E27FC236}">
                <a16:creationId xmlns:a16="http://schemas.microsoft.com/office/drawing/2014/main" id="{628454E3-26A1-798F-E21A-D4FF2E2AE601}"/>
              </a:ext>
            </a:extLst>
          </p:cNvPr>
          <p:cNvSpPr/>
          <p:nvPr/>
        </p:nvSpPr>
        <p:spPr>
          <a:xfrm>
            <a:off x="527381" y="2084851"/>
            <a:ext cx="4032448" cy="4032448"/>
          </a:xfrm>
          <a:prstGeom prst="rect">
            <a:avLst/>
          </a:prstGeom>
          <a:noFill/>
          <a:ln>
            <a:solidFill>
              <a:srgbClr val="1330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TextBox 18">
            <a:extLst>
              <a:ext uri="{FF2B5EF4-FFF2-40B4-BE49-F238E27FC236}">
                <a16:creationId xmlns:a16="http://schemas.microsoft.com/office/drawing/2014/main" id="{D6B56AC7-301B-94E6-0DDF-D6C0064FD275}"/>
              </a:ext>
            </a:extLst>
          </p:cNvPr>
          <p:cNvSpPr txBox="1"/>
          <p:nvPr/>
        </p:nvSpPr>
        <p:spPr>
          <a:xfrm>
            <a:off x="1391477" y="3713261"/>
            <a:ext cx="2304256" cy="461665"/>
          </a:xfrm>
          <a:prstGeom prst="rect">
            <a:avLst/>
          </a:prstGeom>
          <a:noFill/>
        </p:spPr>
        <p:txBody>
          <a:bodyPr wrap="square" rtlCol="0">
            <a:spAutoFit/>
          </a:bodyPr>
          <a:lstStyle/>
          <a:p>
            <a:pPr algn="ctr"/>
            <a:r>
              <a:rPr lang="en-GB" sz="2400" dirty="0"/>
              <a:t>Afbeelding</a:t>
            </a:r>
          </a:p>
        </p:txBody>
      </p:sp>
      <p:pic>
        <p:nvPicPr>
          <p:cNvPr id="3" name="Graphic 2" descr="Zon-symbool decoratie">
            <a:extLst>
              <a:ext uri="{FF2B5EF4-FFF2-40B4-BE49-F238E27FC236}">
                <a16:creationId xmlns:a16="http://schemas.microsoft.com/office/drawing/2014/main" id="{DF1EB499-4AFD-6D98-5DAD-FAB77071E5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1477" y="2872139"/>
            <a:ext cx="2304256" cy="2259943"/>
          </a:xfrm>
          <a:prstGeom prst="rect">
            <a:avLst/>
          </a:prstGeom>
        </p:spPr>
      </p:pic>
    </p:spTree>
    <p:extLst>
      <p:ext uri="{BB962C8B-B14F-4D97-AF65-F5344CB8AC3E}">
        <p14:creationId xmlns:p14="http://schemas.microsoft.com/office/powerpoint/2010/main" val="34049365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F 566 - Soft Skills - PPT_Templates" id="{41AF4988-A2E5-47F2-9E85-3BAF285A1855}" vid="{C79C4A47-882B-484B-BBB5-B13D1716B07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0e0258-eb87-4d60-80be-ad97ae8d927b" xsi:nil="true"/>
    <lcf76f155ced4ddcb4097134ff3c332f xmlns="731cffe5-ce87-4add-a020-38fd70171d0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16B4199B148E42B219553A788221C1" ma:contentTypeVersion="12" ma:contentTypeDescription="Een nieuw document maken." ma:contentTypeScope="" ma:versionID="835bcf1112356d6adb68c7a7b401a6a9">
  <xsd:schema xmlns:xsd="http://www.w3.org/2001/XMLSchema" xmlns:xs="http://www.w3.org/2001/XMLSchema" xmlns:p="http://schemas.microsoft.com/office/2006/metadata/properties" xmlns:ns2="731cffe5-ce87-4add-a020-38fd70171d0d" xmlns:ns3="9c0e0258-eb87-4d60-80be-ad97ae8d927b" targetNamespace="http://schemas.microsoft.com/office/2006/metadata/properties" ma:root="true" ma:fieldsID="bc94c6fdbd1bced9a88d591021b8a1c0" ns2:_="" ns3:_="">
    <xsd:import namespace="731cffe5-ce87-4add-a020-38fd70171d0d"/>
    <xsd:import namespace="9c0e0258-eb87-4d60-80be-ad97ae8d927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cffe5-ce87-4add-a020-38fd70171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65cd6476-a5d9-4fa9-9308-dd2764b66645"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0e0258-eb87-4d60-80be-ad97ae8d927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580a976-5ede-4724-81e0-a73d454f47ac}" ma:internalName="TaxCatchAll" ma:showField="CatchAllData" ma:web="9c0e0258-eb87-4d60-80be-ad97ae8d927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382365-07D2-41DD-B68E-5580C01805E1}">
  <ds:schemaRef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purl.org/dc/dcmitype/"/>
    <ds:schemaRef ds:uri="731cffe5-ce87-4add-a020-38fd70171d0d"/>
    <ds:schemaRef ds:uri="9c0e0258-eb87-4d60-80be-ad97ae8d927b"/>
    <ds:schemaRef ds:uri="http://www.w3.org/XML/1998/namespace"/>
    <ds:schemaRef ds:uri="http://purl.org/dc/terms/"/>
  </ds:schemaRefs>
</ds:datastoreItem>
</file>

<file path=customXml/itemProps2.xml><?xml version="1.0" encoding="utf-8"?>
<ds:datastoreItem xmlns:ds="http://schemas.openxmlformats.org/officeDocument/2006/customXml" ds:itemID="{7D494DDC-AECB-408E-9E95-60C076166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cffe5-ce87-4add-a020-38fd70171d0d"/>
    <ds:schemaRef ds:uri="9c0e0258-eb87-4d60-80be-ad97ae8d92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73A1E0-C286-4BEF-859A-6EF9ECB634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44298</TotalTime>
  <Words>3730</Words>
  <Application>Microsoft Office PowerPoint</Application>
  <PresentationFormat>Breedbeeld</PresentationFormat>
  <Paragraphs>524</Paragraphs>
  <Slides>63</Slides>
  <Notes>62</Notes>
  <HiddenSlides>1</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63</vt:i4>
      </vt:variant>
    </vt:vector>
  </HeadingPairs>
  <TitlesOfParts>
    <vt:vector size="74" baseType="lpstr">
      <vt:lpstr>Arial</vt:lpstr>
      <vt:lpstr>Avenir Black</vt:lpstr>
      <vt:lpstr>Avenir Light</vt:lpstr>
      <vt:lpstr>Avenir Next LT Pro</vt:lpstr>
      <vt:lpstr>Calibri</vt:lpstr>
      <vt:lpstr>Open Sans</vt:lpstr>
      <vt:lpstr>Söhne</vt:lpstr>
      <vt:lpstr>Symbol</vt:lpstr>
      <vt:lpstr>Times New Roman</vt:lpstr>
      <vt:lpstr>Wingdings</vt:lpstr>
      <vt:lpstr>Kantoorthema</vt:lpstr>
      <vt:lpstr>Leidinggeven met impact</vt:lpstr>
      <vt:lpstr>STRATEGIEËN VOOR EFFECTIEVE KENNISDELING</vt:lpstr>
      <vt:lpstr>PowerPoint-presentatie</vt:lpstr>
      <vt:lpstr>PowerPoint-presentatie</vt:lpstr>
      <vt:lpstr>PowerPoint-presentatie</vt:lpstr>
      <vt:lpstr>PowerPoint-presentatie</vt:lpstr>
      <vt:lpstr>WELKOM</vt:lpstr>
      <vt:lpstr>PowerPoint-presentatie</vt:lpstr>
      <vt:lpstr>PowerPoint-presentatie</vt:lpstr>
      <vt:lpstr>PowerPoint-presentatie</vt:lpstr>
      <vt:lpstr>Kennisdeling?</vt:lpstr>
      <vt:lpstr>MET DE DEUR IN HUIS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Kennisdeling?</vt:lpstr>
      <vt:lpstr>Kennisdeling in mijn team?</vt:lpstr>
      <vt:lpstr>PowerPoint-presentatie</vt:lpstr>
      <vt:lpstr>PowerPoint-presentatie</vt:lpstr>
      <vt:lpstr>Kennisdeling?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WELKOM</vt:lpstr>
      <vt:lpstr>PowerPoint-presentatie</vt:lpstr>
      <vt:lpstr>Kennisdeling?</vt:lpstr>
      <vt:lpstr>ANALYSE VAN WAT WERKT (voor mijn team)</vt:lpstr>
      <vt:lpstr>AANDACHT RICHTEN</vt:lpstr>
      <vt:lpstr>INTRO</vt:lpstr>
      <vt:lpstr>ANALYSE VAN WAT WERKT (voor mijn team)</vt:lpstr>
      <vt:lpstr>ANALYSE VAN WAT WERKT (voor mijn team)</vt:lpstr>
      <vt:lpstr>ANALYSE VAN WAT WERKT (voor mijn team)</vt:lpstr>
      <vt:lpstr>ANALYSE VAN WAT WERKT (voor mijn team)</vt:lpstr>
      <vt:lpstr>WAAROVER WIL JE HET HEBBEN (in jouw team)?</vt:lpstr>
      <vt:lpstr>ANALYSE VAN WAT WERKT (voor mijn team)</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Jana Machtelinckx</dc:creator>
  <cp:lastModifiedBy>Hannelore Volckaert | Taborgroep</cp:lastModifiedBy>
  <cp:revision>5</cp:revision>
  <cp:lastPrinted>2023-10-04T16:44:49Z</cp:lastPrinted>
  <dcterms:created xsi:type="dcterms:W3CDTF">2023-06-06T12:03:09Z</dcterms:created>
  <dcterms:modified xsi:type="dcterms:W3CDTF">2024-01-07T14:09:04Z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0x0101007716B4199B148E42B219553A788221C1</vt:lpwstr>
  </property>
  <property fmtid="{D5CDD505-2E9C-101B-9397-08002B2CF9AE}" pid="3" name="MediaServiceImageTags">
    <vt:lpwstr/>
  </property>
</Properties>
</file>